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45"/>
  </p:notesMasterIdLst>
  <p:sldIdLst>
    <p:sldId id="256" r:id="rId3"/>
    <p:sldId id="297" r:id="rId4"/>
    <p:sldId id="258" r:id="rId5"/>
    <p:sldId id="29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1" r:id="rId29"/>
    <p:sldId id="282" r:id="rId30"/>
    <p:sldId id="283" r:id="rId31"/>
    <p:sldId id="284" r:id="rId32"/>
    <p:sldId id="285" r:id="rId33"/>
    <p:sldId id="286" r:id="rId34"/>
    <p:sldId id="287" r:id="rId35"/>
    <p:sldId id="288" r:id="rId36"/>
    <p:sldId id="289" r:id="rId37"/>
    <p:sldId id="290" r:id="rId38"/>
    <p:sldId id="291" r:id="rId39"/>
    <p:sldId id="292" r:id="rId40"/>
    <p:sldId id="293" r:id="rId41"/>
    <p:sldId id="294" r:id="rId42"/>
    <p:sldId id="295" r:id="rId43"/>
    <p:sldId id="296" r:id="rId44"/>
  </p:sldIdLst>
  <p:sldSz cx="9144000" cy="5143500" type="screen16x9"/>
  <p:notesSz cx="6858000" cy="9144000"/>
  <p:embeddedFontLst>
    <p:embeddedFont>
      <p:font typeface="Alumni Sans" panose="020B0604020202020204" charset="0"/>
      <p:regular r:id="rId46"/>
      <p:bold r:id="rId47"/>
      <p:italic r:id="rId48"/>
      <p:boldItalic r:id="rId49"/>
    </p:embeddedFont>
    <p:embeddedFont>
      <p:font typeface="Amatic SC" panose="00000500000000000000" pitchFamily="2" charset="-79"/>
      <p:regular r:id="rId50"/>
      <p:bold r:id="rId51"/>
    </p:embeddedFont>
    <p:embeddedFont>
      <p:font typeface="Anaheim" panose="020B0604020202020204" charset="0"/>
      <p:regular r:id="rId52"/>
    </p:embeddedFont>
    <p:embeddedFont>
      <p:font typeface="Assistant" pitchFamily="2" charset="-79"/>
      <p:regular r:id="rId53"/>
      <p:bold r:id="rId54"/>
    </p:embeddedFont>
    <p:embeddedFont>
      <p:font typeface="DM Sans" pitchFamily="2" charset="0"/>
      <p:regular r:id="rId55"/>
      <p:bold r:id="rId56"/>
      <p:italic r:id="rId57"/>
      <p:boldItalic r:id="rId58"/>
    </p:embeddedFont>
    <p:embeddedFont>
      <p:font typeface="Lato" panose="020F0502020204030203" pitchFamily="34" charset="0"/>
      <p:regular r:id="rId59"/>
      <p:bold r:id="rId60"/>
      <p:italic r:id="rId61"/>
      <p:boldItalic r:id="rId62"/>
    </p:embeddedFont>
    <p:embeddedFont>
      <p:font typeface="Nunito Light" pitchFamily="2" charset="0"/>
      <p:regular r:id="rId63"/>
      <p:italic r:id="rId64"/>
    </p:embeddedFont>
    <p:embeddedFont>
      <p:font typeface="Proxima Nova" panose="020B0604020202020204" charset="0"/>
      <p:regular r:id="rId65"/>
      <p:bold r:id="rId66"/>
      <p:italic r:id="rId67"/>
      <p:boldItalic r:id="rId68"/>
    </p:embeddedFont>
    <p:embeddedFont>
      <p:font typeface="Roboto Medium" panose="02000000000000000000" pitchFamily="2" charset="0"/>
      <p:regular r:id="rId69"/>
      <p:bold r:id="rId70"/>
      <p:italic r:id="rId71"/>
      <p:boldItalic r:id="rId7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4AB262A-C683-4A3F-AD11-4BA62B9333F2}">
  <a:tblStyle styleId="{A4AB262A-C683-4A3F-AD11-4BA62B9333F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EF835ED9-E516-46C1-B56B-A8F77CA3E621}"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2" d="100"/>
          <a:sy n="112" d="100"/>
        </p:scale>
        <p:origin x="774"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font" Target="fonts/font23.fntdata"/><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font" Target="fonts/font21.fntdata"/><Relationship Id="rId74"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font" Target="fonts/font16.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font" Target="fonts/font24.fntdata"/><Relationship Id="rId8" Type="http://schemas.openxmlformats.org/officeDocument/2006/relationships/slide" Target="slides/slide6.xml"/><Relationship Id="rId51" Type="http://schemas.openxmlformats.org/officeDocument/2006/relationships/font" Target="fonts/font6.fntdata"/><Relationship Id="rId72" Type="http://schemas.openxmlformats.org/officeDocument/2006/relationships/font" Target="fonts/font27.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font" Target="fonts/font22.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9.fntdata"/><Relationship Id="rId62" Type="http://schemas.openxmlformats.org/officeDocument/2006/relationships/font" Target="fonts/font17.fntdata"/><Relationship Id="rId70" Type="http://schemas.openxmlformats.org/officeDocument/2006/relationships/font" Target="fonts/font25.fntdata"/><Relationship Id="rId75"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73"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5.fntdata"/><Relationship Id="rId55" Type="http://schemas.openxmlformats.org/officeDocument/2006/relationships/font" Target="fonts/font10.fntdata"/><Relationship Id="rId76" Type="http://schemas.openxmlformats.org/officeDocument/2006/relationships/tableStyles" Target="tableStyles.xml"/><Relationship Id="rId7" Type="http://schemas.openxmlformats.org/officeDocument/2006/relationships/slide" Target="slides/slide5.xml"/><Relationship Id="rId71" Type="http://schemas.openxmlformats.org/officeDocument/2006/relationships/font" Target="fonts/font26.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264f6d21aaf_0_107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264f6d21aaf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g264f6d21aaf_0_10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5" name="Google Shape;215;g264f6d21aaf_0_10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264f6d21aaf_0_10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264f6d21aaf_0_10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p:cNvGrpSpPr/>
        <p:nvPr/>
      </p:nvGrpSpPr>
      <p:grpSpPr>
        <a:xfrm>
          <a:off x="0" y="0"/>
          <a:ext cx="0" cy="0"/>
          <a:chOff x="0" y="0"/>
          <a:chExt cx="0" cy="0"/>
        </a:xfrm>
      </p:grpSpPr>
      <p:sp>
        <p:nvSpPr>
          <p:cNvPr id="501" name="Google Shape;501;g264f6d21aaf_0_135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264f6d21aaf_0_1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6"/>
        <p:cNvGrpSpPr/>
        <p:nvPr/>
      </p:nvGrpSpPr>
      <p:grpSpPr>
        <a:xfrm>
          <a:off x="0" y="0"/>
          <a:ext cx="0" cy="0"/>
          <a:chOff x="0" y="0"/>
          <a:chExt cx="0" cy="0"/>
        </a:xfrm>
      </p:grpSpPr>
      <p:sp>
        <p:nvSpPr>
          <p:cNvPr id="537" name="Google Shape;537;g264f6d21aaf_0_1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8" name="Google Shape;538;g264f6d21aaf_0_1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264f6d21aaf_0_14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264f6d21aaf_0_14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9"/>
        <p:cNvGrpSpPr/>
        <p:nvPr/>
      </p:nvGrpSpPr>
      <p:grpSpPr>
        <a:xfrm>
          <a:off x="0" y="0"/>
          <a:ext cx="0" cy="0"/>
          <a:chOff x="0" y="0"/>
          <a:chExt cx="0" cy="0"/>
        </a:xfrm>
      </p:grpSpPr>
      <p:sp>
        <p:nvSpPr>
          <p:cNvPr id="580" name="Google Shape;580;g264f6d21aaf_0_14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1" name="Google Shape;581;g264f6d21aaf_0_14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g264f6d21aaf_0_1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7" name="Google Shape;587;g264f6d21aaf_0_1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5"/>
        <p:cNvGrpSpPr/>
        <p:nvPr/>
      </p:nvGrpSpPr>
      <p:grpSpPr>
        <a:xfrm>
          <a:off x="0" y="0"/>
          <a:ext cx="0" cy="0"/>
          <a:chOff x="0" y="0"/>
          <a:chExt cx="0" cy="0"/>
        </a:xfrm>
      </p:grpSpPr>
      <p:sp>
        <p:nvSpPr>
          <p:cNvPr id="596" name="Google Shape;596;g264f6d21aaf_0_14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7" name="Google Shape;597;g264f6d21aaf_0_1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3"/>
        <p:cNvGrpSpPr/>
        <p:nvPr/>
      </p:nvGrpSpPr>
      <p:grpSpPr>
        <a:xfrm>
          <a:off x="0" y="0"/>
          <a:ext cx="0" cy="0"/>
          <a:chOff x="0" y="0"/>
          <a:chExt cx="0" cy="0"/>
        </a:xfrm>
      </p:grpSpPr>
      <p:sp>
        <p:nvSpPr>
          <p:cNvPr id="604" name="Google Shape;604;g264f6d21aaf_0_14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5" name="Google Shape;605;g264f6d21aaf_0_14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ab4b84569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ab4b84569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0"/>
        <p:cNvGrpSpPr/>
        <p:nvPr/>
      </p:nvGrpSpPr>
      <p:grpSpPr>
        <a:xfrm>
          <a:off x="0" y="0"/>
          <a:ext cx="0" cy="0"/>
          <a:chOff x="0" y="0"/>
          <a:chExt cx="0" cy="0"/>
        </a:xfrm>
      </p:grpSpPr>
      <p:sp>
        <p:nvSpPr>
          <p:cNvPr id="621" name="Google Shape;621;g264f6d21aaf_0_14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2" name="Google Shape;622;g264f6d21aaf_0_14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3"/>
        <p:cNvGrpSpPr/>
        <p:nvPr/>
      </p:nvGrpSpPr>
      <p:grpSpPr>
        <a:xfrm>
          <a:off x="0" y="0"/>
          <a:ext cx="0" cy="0"/>
          <a:chOff x="0" y="0"/>
          <a:chExt cx="0" cy="0"/>
        </a:xfrm>
      </p:grpSpPr>
      <p:sp>
        <p:nvSpPr>
          <p:cNvPr id="644" name="Google Shape;644;g264f6d21aaf_0_20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5" name="Google Shape;645;g264f6d21aaf_0_2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264f6d21aaf_0_16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264f6d21aaf_0_1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264f6d21aaf_0_14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264f6d21aaf_0_14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0"/>
        <p:cNvGrpSpPr/>
        <p:nvPr/>
      </p:nvGrpSpPr>
      <p:grpSpPr>
        <a:xfrm>
          <a:off x="0" y="0"/>
          <a:ext cx="0" cy="0"/>
          <a:chOff x="0" y="0"/>
          <a:chExt cx="0" cy="0"/>
        </a:xfrm>
      </p:grpSpPr>
      <p:sp>
        <p:nvSpPr>
          <p:cNvPr id="721" name="Google Shape;721;g264f6d21aaf_0_136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2" name="Google Shape;722;g264f6d21aaf_0_136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6"/>
        <p:cNvGrpSpPr/>
        <p:nvPr/>
      </p:nvGrpSpPr>
      <p:grpSpPr>
        <a:xfrm>
          <a:off x="0" y="0"/>
          <a:ext cx="0" cy="0"/>
          <a:chOff x="0" y="0"/>
          <a:chExt cx="0" cy="0"/>
        </a:xfrm>
      </p:grpSpPr>
      <p:sp>
        <p:nvSpPr>
          <p:cNvPr id="727" name="Google Shape;727;g264f6d21aaf_0_136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8" name="Google Shape;728;g264f6d21aaf_0_136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2"/>
        <p:cNvGrpSpPr/>
        <p:nvPr/>
      </p:nvGrpSpPr>
      <p:grpSpPr>
        <a:xfrm>
          <a:off x="0" y="0"/>
          <a:ext cx="0" cy="0"/>
          <a:chOff x="0" y="0"/>
          <a:chExt cx="0" cy="0"/>
        </a:xfrm>
      </p:grpSpPr>
      <p:sp>
        <p:nvSpPr>
          <p:cNvPr id="733" name="Google Shape;733;g264f6d21aaf_0_13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4" name="Google Shape;734;g264f6d21aaf_0_13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0"/>
        <p:cNvGrpSpPr/>
        <p:nvPr/>
      </p:nvGrpSpPr>
      <p:grpSpPr>
        <a:xfrm>
          <a:off x="0" y="0"/>
          <a:ext cx="0" cy="0"/>
          <a:chOff x="0" y="0"/>
          <a:chExt cx="0" cy="0"/>
        </a:xfrm>
      </p:grpSpPr>
      <p:sp>
        <p:nvSpPr>
          <p:cNvPr id="751" name="Google Shape;751;g264f6d21aaf_0_136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2" name="Google Shape;752;g264f6d21aaf_0_136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g264f6d21aaf_0_137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8" name="Google Shape;768;g264f6d21aaf_0_137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
        <p:cNvGrpSpPr/>
        <p:nvPr/>
      </p:nvGrpSpPr>
      <p:grpSpPr>
        <a:xfrm>
          <a:off x="0" y="0"/>
          <a:ext cx="0" cy="0"/>
          <a:chOff x="0" y="0"/>
          <a:chExt cx="0" cy="0"/>
        </a:xfrm>
      </p:grpSpPr>
      <p:sp>
        <p:nvSpPr>
          <p:cNvPr id="1104" name="Google Shape;1104;g264f6d21aaf_0_140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5" name="Google Shape;1105;g264f6d21aaf_0_140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ab4b84569a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ab4b84569a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28568429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17"/>
        <p:cNvGrpSpPr/>
        <p:nvPr/>
      </p:nvGrpSpPr>
      <p:grpSpPr>
        <a:xfrm>
          <a:off x="0" y="0"/>
          <a:ext cx="0" cy="0"/>
          <a:chOff x="0" y="0"/>
          <a:chExt cx="0" cy="0"/>
        </a:xfrm>
      </p:grpSpPr>
      <p:sp>
        <p:nvSpPr>
          <p:cNvPr id="7018" name="Google Shape;7018;g264f6d21aaf_0_1995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19" name="Google Shape;7019;g264f6d21aaf_0_199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4"/>
        <p:cNvGrpSpPr/>
        <p:nvPr/>
      </p:nvGrpSpPr>
      <p:grpSpPr>
        <a:xfrm>
          <a:off x="0" y="0"/>
          <a:ext cx="0" cy="0"/>
          <a:chOff x="0" y="0"/>
          <a:chExt cx="0" cy="0"/>
        </a:xfrm>
      </p:grpSpPr>
      <p:sp>
        <p:nvSpPr>
          <p:cNvPr id="7445" name="Google Shape;7445;g264f6d21aaf_0_20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6" name="Google Shape;7446;g264f6d21aaf_0_20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7"/>
        <p:cNvGrpSpPr/>
        <p:nvPr/>
      </p:nvGrpSpPr>
      <p:grpSpPr>
        <a:xfrm>
          <a:off x="0" y="0"/>
          <a:ext cx="0" cy="0"/>
          <a:chOff x="0" y="0"/>
          <a:chExt cx="0" cy="0"/>
        </a:xfrm>
      </p:grpSpPr>
      <p:sp>
        <p:nvSpPr>
          <p:cNvPr id="7608" name="Google Shape;7608;g264f6d21aaf_0_205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09" name="Google Shape;7609;g264f6d21aaf_0_205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09"/>
        <p:cNvGrpSpPr/>
        <p:nvPr/>
      </p:nvGrpSpPr>
      <p:grpSpPr>
        <a:xfrm>
          <a:off x="0" y="0"/>
          <a:ext cx="0" cy="0"/>
          <a:chOff x="0" y="0"/>
          <a:chExt cx="0" cy="0"/>
        </a:xfrm>
      </p:grpSpPr>
      <p:sp>
        <p:nvSpPr>
          <p:cNvPr id="8010" name="Google Shape;8010;g264f6d21aaf_0_209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11" name="Google Shape;8011;g264f6d21aaf_0_209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80"/>
        <p:cNvGrpSpPr/>
        <p:nvPr/>
      </p:nvGrpSpPr>
      <p:grpSpPr>
        <a:xfrm>
          <a:off x="0" y="0"/>
          <a:ext cx="0" cy="0"/>
          <a:chOff x="0" y="0"/>
          <a:chExt cx="0" cy="0"/>
        </a:xfrm>
      </p:grpSpPr>
      <p:sp>
        <p:nvSpPr>
          <p:cNvPr id="8381" name="Google Shape;8381;g264f6d21aaf_0_213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2" name="Google Shape;8382;g264f6d21aaf_0_213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94"/>
        <p:cNvGrpSpPr/>
        <p:nvPr/>
      </p:nvGrpSpPr>
      <p:grpSpPr>
        <a:xfrm>
          <a:off x="0" y="0"/>
          <a:ext cx="0" cy="0"/>
          <a:chOff x="0" y="0"/>
          <a:chExt cx="0" cy="0"/>
        </a:xfrm>
      </p:grpSpPr>
      <p:sp>
        <p:nvSpPr>
          <p:cNvPr id="8695" name="Google Shape;8695;g264f6d21aaf_0_216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96" name="Google Shape;8696;g264f6d21aaf_0_21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88"/>
        <p:cNvGrpSpPr/>
        <p:nvPr/>
      </p:nvGrpSpPr>
      <p:grpSpPr>
        <a:xfrm>
          <a:off x="0" y="0"/>
          <a:ext cx="0" cy="0"/>
          <a:chOff x="0" y="0"/>
          <a:chExt cx="0" cy="0"/>
        </a:xfrm>
      </p:grpSpPr>
      <p:sp>
        <p:nvSpPr>
          <p:cNvPr id="8989" name="Google Shape;8989;g264f6d21aaf_0_219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90" name="Google Shape;8990;g264f6d21aaf_0_219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7"/>
        <p:cNvGrpSpPr/>
        <p:nvPr/>
      </p:nvGrpSpPr>
      <p:grpSpPr>
        <a:xfrm>
          <a:off x="0" y="0"/>
          <a:ext cx="0" cy="0"/>
          <a:chOff x="0" y="0"/>
          <a:chExt cx="0" cy="0"/>
        </a:xfrm>
      </p:grpSpPr>
      <p:sp>
        <p:nvSpPr>
          <p:cNvPr id="9348" name="Google Shape;9348;g264f6d21aaf_0_222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9" name="Google Shape;9349;g264f6d21aaf_0_222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4"/>
        <p:cNvGrpSpPr/>
        <p:nvPr/>
      </p:nvGrpSpPr>
      <p:grpSpPr>
        <a:xfrm>
          <a:off x="0" y="0"/>
          <a:ext cx="0" cy="0"/>
          <a:chOff x="0" y="0"/>
          <a:chExt cx="0" cy="0"/>
        </a:xfrm>
      </p:grpSpPr>
      <p:sp>
        <p:nvSpPr>
          <p:cNvPr id="9765" name="Google Shape;9765;g264f6d21aaf_0_226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66" name="Google Shape;9766;g264f6d21aaf_0_226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4"/>
        <p:cNvGrpSpPr/>
        <p:nvPr/>
      </p:nvGrpSpPr>
      <p:grpSpPr>
        <a:xfrm>
          <a:off x="0" y="0"/>
          <a:ext cx="0" cy="0"/>
          <a:chOff x="0" y="0"/>
          <a:chExt cx="0" cy="0"/>
        </a:xfrm>
      </p:grpSpPr>
      <p:sp>
        <p:nvSpPr>
          <p:cNvPr id="10105" name="Google Shape;10105;g264f6d21aaf_0_2302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06" name="Google Shape;10106;g264f6d21aaf_0_23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4072739ea5_1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92"/>
        <p:cNvGrpSpPr/>
        <p:nvPr/>
      </p:nvGrpSpPr>
      <p:grpSpPr>
        <a:xfrm>
          <a:off x="0" y="0"/>
          <a:ext cx="0" cy="0"/>
          <a:chOff x="0" y="0"/>
          <a:chExt cx="0" cy="0"/>
        </a:xfrm>
      </p:grpSpPr>
      <p:sp>
        <p:nvSpPr>
          <p:cNvPr id="10293" name="Google Shape;10293;g264f6d21aaf_0_232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94" name="Google Shape;10294;g264f6d21aaf_0_232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38"/>
        <p:cNvGrpSpPr/>
        <p:nvPr/>
      </p:nvGrpSpPr>
      <p:grpSpPr>
        <a:xfrm>
          <a:off x="0" y="0"/>
          <a:ext cx="0" cy="0"/>
          <a:chOff x="0" y="0"/>
          <a:chExt cx="0" cy="0"/>
        </a:xfrm>
      </p:grpSpPr>
      <p:sp>
        <p:nvSpPr>
          <p:cNvPr id="10539" name="Google Shape;10539;g264f6d21aaf_0_246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40" name="Google Shape;10540;g264f6d21aaf_0_246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54dda1946d_6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54dda1946d_6_3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54dda1946d_6_3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54dda1946d_6_3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5" Type="http://schemas.openxmlformats.org/officeDocument/2006/relationships/image" Target="../media/image1.png"/><Relationship Id="rId4" Type="http://schemas.openxmlformats.org/officeDocument/2006/relationships/hyperlink" Target="http://bit.ly/2TtBDfr" TargetMode="Externa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225" y="1781974"/>
            <a:ext cx="5751000" cy="2163900"/>
          </a:xfrm>
          <a:prstGeom prst="rect">
            <a:avLst/>
          </a:prstGeom>
        </p:spPr>
        <p:txBody>
          <a:bodyPr spcFirstLastPara="1" wrap="square" lIns="91425" tIns="0" rIns="91425" bIns="91425" anchor="t" anchorCtr="0">
            <a:noAutofit/>
          </a:bodyPr>
          <a:lstStyle>
            <a:lvl1pPr lvl="0">
              <a:spcBef>
                <a:spcPts val="0"/>
              </a:spcBef>
              <a:spcAft>
                <a:spcPts val="0"/>
              </a:spcAft>
              <a:buClr>
                <a:srgbClr val="191919"/>
              </a:buClr>
              <a:buSzPts val="5200"/>
              <a:buNone/>
              <a:defRPr sz="44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225" y="3979933"/>
            <a:ext cx="3653100" cy="4062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latin typeface="Assistant"/>
                <a:ea typeface="Assistant"/>
                <a:cs typeface="Assistant"/>
                <a:sym typeface="Assistan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pic>
        <p:nvPicPr>
          <p:cNvPr id="47" name="Google Shape;47;p11"/>
          <p:cNvPicPr preferRelativeResize="0"/>
          <p:nvPr/>
        </p:nvPicPr>
        <p:blipFill>
          <a:blip r:embed="rId2">
            <a:alphaModFix/>
          </a:blip>
          <a:stretch>
            <a:fillRect/>
          </a:stretch>
        </p:blipFill>
        <p:spPr>
          <a:xfrm rot="10800000">
            <a:off x="0" y="0"/>
            <a:ext cx="9144000" cy="5143500"/>
          </a:xfrm>
          <a:prstGeom prst="rect">
            <a:avLst/>
          </a:prstGeom>
          <a:noFill/>
          <a:ln>
            <a:noFill/>
          </a:ln>
        </p:spPr>
      </p:pic>
      <p:sp>
        <p:nvSpPr>
          <p:cNvPr id="48" name="Google Shape;48;p11"/>
          <p:cNvSpPr txBox="1">
            <a:spLocks noGrp="1"/>
          </p:cNvSpPr>
          <p:nvPr>
            <p:ph type="title" hasCustomPrompt="1"/>
          </p:nvPr>
        </p:nvSpPr>
        <p:spPr>
          <a:xfrm>
            <a:off x="4437000" y="1341729"/>
            <a:ext cx="3993900" cy="1439700"/>
          </a:xfrm>
          <a:prstGeom prst="rect">
            <a:avLst/>
          </a:prstGeom>
          <a:solidFill>
            <a:schemeClr val="dk2"/>
          </a:solidFill>
        </p:spPr>
        <p:txBody>
          <a:bodyPr spcFirstLastPara="1" wrap="square" lIns="91425" tIns="0" rIns="91425" bIns="91425" anchor="b" anchorCtr="0">
            <a:noAutofit/>
          </a:bodyPr>
          <a:lstStyle>
            <a:lvl1pPr lvl="0" algn="r">
              <a:spcBef>
                <a:spcPts val="0"/>
              </a:spcBef>
              <a:spcAft>
                <a:spcPts val="0"/>
              </a:spcAft>
              <a:buSzPts val="9600"/>
              <a:buNone/>
              <a:defRPr sz="9600">
                <a:solidFill>
                  <a:schemeClr val="l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9" name="Google Shape;49;p11"/>
          <p:cNvSpPr txBox="1">
            <a:spLocks noGrp="1"/>
          </p:cNvSpPr>
          <p:nvPr>
            <p:ph type="subTitle" idx="1"/>
          </p:nvPr>
        </p:nvSpPr>
        <p:spPr>
          <a:xfrm>
            <a:off x="1854775" y="3038259"/>
            <a:ext cx="6576000" cy="7491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5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51"/>
        <p:cNvGrpSpPr/>
        <p:nvPr/>
      </p:nvGrpSpPr>
      <p:grpSpPr>
        <a:xfrm>
          <a:off x="0" y="0"/>
          <a:ext cx="0" cy="0"/>
          <a:chOff x="0" y="0"/>
          <a:chExt cx="0" cy="0"/>
        </a:xfrm>
      </p:grpSpPr>
      <p:pic>
        <p:nvPicPr>
          <p:cNvPr id="52" name="Google Shape;52;p13"/>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
        <p:nvSpPr>
          <p:cNvPr id="53" name="Google Shape;53;p13"/>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54" name="Google Shape;54;p13"/>
          <p:cNvSpPr txBox="1">
            <a:spLocks noGrp="1"/>
          </p:cNvSpPr>
          <p:nvPr>
            <p:ph type="subTitle" idx="1"/>
          </p:nvPr>
        </p:nvSpPr>
        <p:spPr>
          <a:xfrm>
            <a:off x="1640916" y="1531225"/>
            <a:ext cx="64827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13"/>
          <p:cNvSpPr txBox="1">
            <a:spLocks noGrp="1"/>
          </p:cNvSpPr>
          <p:nvPr>
            <p:ph type="subTitle" idx="2"/>
          </p:nvPr>
        </p:nvSpPr>
        <p:spPr>
          <a:xfrm>
            <a:off x="1640916" y="2428516"/>
            <a:ext cx="64827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13"/>
          <p:cNvSpPr txBox="1">
            <a:spLocks noGrp="1"/>
          </p:cNvSpPr>
          <p:nvPr>
            <p:ph type="subTitle" idx="3"/>
          </p:nvPr>
        </p:nvSpPr>
        <p:spPr>
          <a:xfrm>
            <a:off x="1640916" y="3322218"/>
            <a:ext cx="64827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13"/>
          <p:cNvSpPr txBox="1">
            <a:spLocks noGrp="1"/>
          </p:cNvSpPr>
          <p:nvPr>
            <p:ph type="subTitle" idx="4"/>
          </p:nvPr>
        </p:nvSpPr>
        <p:spPr>
          <a:xfrm>
            <a:off x="1640916" y="4215924"/>
            <a:ext cx="6482700" cy="373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 name="Google Shape;58;p13"/>
          <p:cNvSpPr txBox="1">
            <a:spLocks noGrp="1"/>
          </p:cNvSpPr>
          <p:nvPr>
            <p:ph type="title" idx="5" hasCustomPrompt="1"/>
          </p:nvPr>
        </p:nvSpPr>
        <p:spPr>
          <a:xfrm>
            <a:off x="1020376" y="1226668"/>
            <a:ext cx="517800" cy="447600"/>
          </a:xfrm>
          <a:prstGeom prst="rect">
            <a:avLst/>
          </a:prstGeom>
          <a:solidFill>
            <a:schemeClr val="dk2"/>
          </a:solidFill>
        </p:spPr>
        <p:txBody>
          <a:bodyPr spcFirstLastPara="1" wrap="square" lIns="91425" tIns="0" rIns="91425" bIns="91425" anchor="b" anchorCtr="0">
            <a:noAutofit/>
          </a:bodyPr>
          <a:lstStyle>
            <a:lvl1pPr lvl="0" algn="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9" name="Google Shape;59;p13"/>
          <p:cNvSpPr txBox="1">
            <a:spLocks noGrp="1"/>
          </p:cNvSpPr>
          <p:nvPr>
            <p:ph type="title" idx="6" hasCustomPrompt="1"/>
          </p:nvPr>
        </p:nvSpPr>
        <p:spPr>
          <a:xfrm>
            <a:off x="1024432" y="3014065"/>
            <a:ext cx="517800" cy="447600"/>
          </a:xfrm>
          <a:prstGeom prst="rect">
            <a:avLst/>
          </a:prstGeom>
          <a:solidFill>
            <a:schemeClr val="dk2"/>
          </a:solidFill>
        </p:spPr>
        <p:txBody>
          <a:bodyPr spcFirstLastPara="1" wrap="square" lIns="91425" tIns="0" rIns="91425" bIns="91425" anchor="b" anchorCtr="0">
            <a:noAutofit/>
          </a:bodyPr>
          <a:lstStyle>
            <a:lvl1pPr lvl="0" algn="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0" name="Google Shape;60;p13"/>
          <p:cNvSpPr txBox="1">
            <a:spLocks noGrp="1"/>
          </p:cNvSpPr>
          <p:nvPr>
            <p:ph type="title" idx="7" hasCustomPrompt="1"/>
          </p:nvPr>
        </p:nvSpPr>
        <p:spPr>
          <a:xfrm>
            <a:off x="1020385" y="2120366"/>
            <a:ext cx="517800" cy="447600"/>
          </a:xfrm>
          <a:prstGeom prst="rect">
            <a:avLst/>
          </a:prstGeom>
          <a:solidFill>
            <a:schemeClr val="dk2"/>
          </a:solidFill>
        </p:spPr>
        <p:txBody>
          <a:bodyPr spcFirstLastPara="1" wrap="square" lIns="91425" tIns="0" rIns="91425" bIns="91425" anchor="b" anchorCtr="0">
            <a:noAutofit/>
          </a:bodyPr>
          <a:lstStyle>
            <a:lvl1pPr lvl="0" algn="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1" name="Google Shape;61;p13"/>
          <p:cNvSpPr txBox="1">
            <a:spLocks noGrp="1"/>
          </p:cNvSpPr>
          <p:nvPr>
            <p:ph type="title" idx="8" hasCustomPrompt="1"/>
          </p:nvPr>
        </p:nvSpPr>
        <p:spPr>
          <a:xfrm>
            <a:off x="1024437" y="3907768"/>
            <a:ext cx="517800" cy="447600"/>
          </a:xfrm>
          <a:prstGeom prst="rect">
            <a:avLst/>
          </a:prstGeom>
          <a:solidFill>
            <a:schemeClr val="dk2"/>
          </a:solidFill>
        </p:spPr>
        <p:txBody>
          <a:bodyPr spcFirstLastPara="1" wrap="square" lIns="91425" tIns="0" rIns="91425" bIns="91425" anchor="b" anchorCtr="0">
            <a:noAutofit/>
          </a:bodyPr>
          <a:lstStyle>
            <a:lvl1pPr lvl="0" algn="r" rtl="0">
              <a:spcBef>
                <a:spcPts val="0"/>
              </a:spcBef>
              <a:spcAft>
                <a:spcPts val="0"/>
              </a:spcAft>
              <a:buSzPts val="3000"/>
              <a:buNone/>
              <a:defRPr sz="25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62" name="Google Shape;62;p13"/>
          <p:cNvSpPr txBox="1">
            <a:spLocks noGrp="1"/>
          </p:cNvSpPr>
          <p:nvPr>
            <p:ph type="subTitle" idx="9"/>
          </p:nvPr>
        </p:nvSpPr>
        <p:spPr>
          <a:xfrm>
            <a:off x="1640924" y="1090297"/>
            <a:ext cx="64827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3" name="Google Shape;63;p13"/>
          <p:cNvSpPr txBox="1">
            <a:spLocks noGrp="1"/>
          </p:cNvSpPr>
          <p:nvPr>
            <p:ph type="subTitle" idx="13"/>
          </p:nvPr>
        </p:nvSpPr>
        <p:spPr>
          <a:xfrm>
            <a:off x="1640924" y="1983997"/>
            <a:ext cx="64827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4" name="Google Shape;64;p13"/>
          <p:cNvSpPr txBox="1">
            <a:spLocks noGrp="1"/>
          </p:cNvSpPr>
          <p:nvPr>
            <p:ph type="subTitle" idx="14"/>
          </p:nvPr>
        </p:nvSpPr>
        <p:spPr>
          <a:xfrm>
            <a:off x="1640924" y="2877697"/>
            <a:ext cx="64827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65" name="Google Shape;65;p13"/>
          <p:cNvSpPr txBox="1">
            <a:spLocks noGrp="1"/>
          </p:cNvSpPr>
          <p:nvPr>
            <p:ph type="subTitle" idx="15"/>
          </p:nvPr>
        </p:nvSpPr>
        <p:spPr>
          <a:xfrm>
            <a:off x="1640924" y="3771397"/>
            <a:ext cx="6482700" cy="447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rtl="0">
              <a:lnSpc>
                <a:spcPct val="100000"/>
              </a:lnSpc>
              <a:spcBef>
                <a:spcPts val="0"/>
              </a:spcBef>
              <a:spcAft>
                <a:spcPts val="0"/>
              </a:spcAft>
              <a:buSzPts val="2400"/>
              <a:buFont typeface="DM Sans"/>
              <a:buNone/>
              <a:defRPr sz="2400" b="1">
                <a:latin typeface="DM Sans"/>
                <a:ea typeface="DM Sans"/>
                <a:cs typeface="DM Sans"/>
                <a:sym typeface="DM Sans"/>
              </a:defRPr>
            </a:lvl2pPr>
            <a:lvl3pPr lvl="2" rtl="0">
              <a:lnSpc>
                <a:spcPct val="100000"/>
              </a:lnSpc>
              <a:spcBef>
                <a:spcPts val="0"/>
              </a:spcBef>
              <a:spcAft>
                <a:spcPts val="0"/>
              </a:spcAft>
              <a:buSzPts val="2400"/>
              <a:buFont typeface="DM Sans"/>
              <a:buNone/>
              <a:defRPr sz="2400" b="1">
                <a:latin typeface="DM Sans"/>
                <a:ea typeface="DM Sans"/>
                <a:cs typeface="DM Sans"/>
                <a:sym typeface="DM Sans"/>
              </a:defRPr>
            </a:lvl3pPr>
            <a:lvl4pPr lvl="3" rtl="0">
              <a:lnSpc>
                <a:spcPct val="100000"/>
              </a:lnSpc>
              <a:spcBef>
                <a:spcPts val="0"/>
              </a:spcBef>
              <a:spcAft>
                <a:spcPts val="0"/>
              </a:spcAft>
              <a:buSzPts val="2400"/>
              <a:buFont typeface="DM Sans"/>
              <a:buNone/>
              <a:defRPr sz="2400" b="1">
                <a:latin typeface="DM Sans"/>
                <a:ea typeface="DM Sans"/>
                <a:cs typeface="DM Sans"/>
                <a:sym typeface="DM Sans"/>
              </a:defRPr>
            </a:lvl4pPr>
            <a:lvl5pPr lvl="4" rtl="0">
              <a:lnSpc>
                <a:spcPct val="100000"/>
              </a:lnSpc>
              <a:spcBef>
                <a:spcPts val="0"/>
              </a:spcBef>
              <a:spcAft>
                <a:spcPts val="0"/>
              </a:spcAft>
              <a:buSzPts val="2400"/>
              <a:buFont typeface="DM Sans"/>
              <a:buNone/>
              <a:defRPr sz="2400" b="1">
                <a:latin typeface="DM Sans"/>
                <a:ea typeface="DM Sans"/>
                <a:cs typeface="DM Sans"/>
                <a:sym typeface="DM Sans"/>
              </a:defRPr>
            </a:lvl5pPr>
            <a:lvl6pPr lvl="5" rtl="0">
              <a:lnSpc>
                <a:spcPct val="100000"/>
              </a:lnSpc>
              <a:spcBef>
                <a:spcPts val="0"/>
              </a:spcBef>
              <a:spcAft>
                <a:spcPts val="0"/>
              </a:spcAft>
              <a:buSzPts val="2400"/>
              <a:buFont typeface="DM Sans"/>
              <a:buNone/>
              <a:defRPr sz="2400" b="1">
                <a:latin typeface="DM Sans"/>
                <a:ea typeface="DM Sans"/>
                <a:cs typeface="DM Sans"/>
                <a:sym typeface="DM Sans"/>
              </a:defRPr>
            </a:lvl6pPr>
            <a:lvl7pPr lvl="6" rtl="0">
              <a:lnSpc>
                <a:spcPct val="100000"/>
              </a:lnSpc>
              <a:spcBef>
                <a:spcPts val="0"/>
              </a:spcBef>
              <a:spcAft>
                <a:spcPts val="0"/>
              </a:spcAft>
              <a:buSzPts val="2400"/>
              <a:buFont typeface="DM Sans"/>
              <a:buNone/>
              <a:defRPr sz="2400" b="1">
                <a:latin typeface="DM Sans"/>
                <a:ea typeface="DM Sans"/>
                <a:cs typeface="DM Sans"/>
                <a:sym typeface="DM Sans"/>
              </a:defRPr>
            </a:lvl7pPr>
            <a:lvl8pPr lvl="7" rtl="0">
              <a:lnSpc>
                <a:spcPct val="100000"/>
              </a:lnSpc>
              <a:spcBef>
                <a:spcPts val="0"/>
              </a:spcBef>
              <a:spcAft>
                <a:spcPts val="0"/>
              </a:spcAft>
              <a:buSzPts val="2400"/>
              <a:buFont typeface="DM Sans"/>
              <a:buNone/>
              <a:defRPr sz="2400" b="1">
                <a:latin typeface="DM Sans"/>
                <a:ea typeface="DM Sans"/>
                <a:cs typeface="DM Sans"/>
                <a:sym typeface="DM Sans"/>
              </a:defRPr>
            </a:lvl8pPr>
            <a:lvl9pPr lvl="8"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_1">
    <p:spTree>
      <p:nvGrpSpPr>
        <p:cNvPr id="1" name="Shape 66"/>
        <p:cNvGrpSpPr/>
        <p:nvPr/>
      </p:nvGrpSpPr>
      <p:grpSpPr>
        <a:xfrm>
          <a:off x="0" y="0"/>
          <a:ext cx="0" cy="0"/>
          <a:chOff x="0" y="0"/>
          <a:chExt cx="0" cy="0"/>
        </a:xfrm>
      </p:grpSpPr>
      <p:pic>
        <p:nvPicPr>
          <p:cNvPr id="67" name="Google Shape;67;p14"/>
          <p:cNvPicPr preferRelativeResize="0"/>
          <p:nvPr/>
        </p:nvPicPr>
        <p:blipFill rotWithShape="1">
          <a:blip r:embed="rId2">
            <a:alphaModFix/>
          </a:blip>
          <a:srcRect t="3669" b="3660"/>
          <a:stretch/>
        </p:blipFill>
        <p:spPr>
          <a:xfrm flipH="1">
            <a:off x="3" y="-2706"/>
            <a:ext cx="281673" cy="5220401"/>
          </a:xfrm>
          <a:prstGeom prst="rect">
            <a:avLst/>
          </a:prstGeom>
          <a:noFill/>
          <a:ln>
            <a:noFill/>
          </a:ln>
        </p:spPr>
      </p:pic>
      <p:sp>
        <p:nvSpPr>
          <p:cNvPr id="68" name="Google Shape;68;p14"/>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69" name="Google Shape;69;p14"/>
          <p:cNvSpPr txBox="1">
            <a:spLocks noGrp="1"/>
          </p:cNvSpPr>
          <p:nvPr>
            <p:ph type="subTitle" idx="1"/>
          </p:nvPr>
        </p:nvSpPr>
        <p:spPr>
          <a:xfrm>
            <a:off x="4686716" y="1394192"/>
            <a:ext cx="3418200" cy="306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 name="Google Shape;70;p14"/>
          <p:cNvSpPr txBox="1">
            <a:spLocks noGrp="1"/>
          </p:cNvSpPr>
          <p:nvPr>
            <p:ph type="subTitle" idx="2"/>
          </p:nvPr>
        </p:nvSpPr>
        <p:spPr>
          <a:xfrm>
            <a:off x="1039084" y="1394192"/>
            <a:ext cx="3418200" cy="306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_1">
    <p:spTree>
      <p:nvGrpSpPr>
        <p:cNvPr id="1" name="Shape 71"/>
        <p:cNvGrpSpPr/>
        <p:nvPr/>
      </p:nvGrpSpPr>
      <p:grpSpPr>
        <a:xfrm>
          <a:off x="0" y="0"/>
          <a:ext cx="0" cy="0"/>
          <a:chOff x="0" y="0"/>
          <a:chExt cx="0" cy="0"/>
        </a:xfrm>
      </p:grpSpPr>
      <p:pic>
        <p:nvPicPr>
          <p:cNvPr id="72" name="Google Shape;72;p15"/>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
        <p:nvSpPr>
          <p:cNvPr id="73" name="Google Shape;73;p15"/>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74" name="Google Shape;74;p15"/>
          <p:cNvSpPr txBox="1">
            <a:spLocks noGrp="1"/>
          </p:cNvSpPr>
          <p:nvPr>
            <p:ph type="body" idx="1"/>
          </p:nvPr>
        </p:nvSpPr>
        <p:spPr>
          <a:xfrm>
            <a:off x="720000" y="1139550"/>
            <a:ext cx="3852000" cy="3464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75" name="Google Shape;75;p15"/>
          <p:cNvSpPr txBox="1">
            <a:spLocks noGrp="1"/>
          </p:cNvSpPr>
          <p:nvPr>
            <p:ph type="body" idx="2"/>
          </p:nvPr>
        </p:nvSpPr>
        <p:spPr>
          <a:xfrm>
            <a:off x="4571975" y="1139550"/>
            <a:ext cx="3852000" cy="3464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6"/>
        <p:cNvGrpSpPr/>
        <p:nvPr/>
      </p:nvGrpSpPr>
      <p:grpSpPr>
        <a:xfrm>
          <a:off x="0" y="0"/>
          <a:ext cx="0" cy="0"/>
          <a:chOff x="0" y="0"/>
          <a:chExt cx="0" cy="0"/>
        </a:xfrm>
      </p:grpSpPr>
      <p:pic>
        <p:nvPicPr>
          <p:cNvPr id="77" name="Google Shape;77;p16"/>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
        <p:nvSpPr>
          <p:cNvPr id="78" name="Google Shape;78;p16"/>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79" name="Google Shape;79;p16"/>
          <p:cNvSpPr txBox="1">
            <a:spLocks noGrp="1"/>
          </p:cNvSpPr>
          <p:nvPr>
            <p:ph type="subTitle" idx="1"/>
          </p:nvPr>
        </p:nvSpPr>
        <p:spPr>
          <a:xfrm>
            <a:off x="1506164" y="1496599"/>
            <a:ext cx="6748500" cy="69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0" name="Google Shape;80;p16"/>
          <p:cNvSpPr txBox="1">
            <a:spLocks noGrp="1"/>
          </p:cNvSpPr>
          <p:nvPr>
            <p:ph type="subTitle" idx="2"/>
          </p:nvPr>
        </p:nvSpPr>
        <p:spPr>
          <a:xfrm>
            <a:off x="1506178" y="2701559"/>
            <a:ext cx="6748500" cy="69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 name="Google Shape;81;p16"/>
          <p:cNvSpPr txBox="1">
            <a:spLocks noGrp="1"/>
          </p:cNvSpPr>
          <p:nvPr>
            <p:ph type="subTitle" idx="3"/>
          </p:nvPr>
        </p:nvSpPr>
        <p:spPr>
          <a:xfrm>
            <a:off x="1506191" y="3906519"/>
            <a:ext cx="6748500" cy="690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6"/>
          <p:cNvSpPr txBox="1">
            <a:spLocks noGrp="1"/>
          </p:cNvSpPr>
          <p:nvPr>
            <p:ph type="subTitle" idx="4"/>
          </p:nvPr>
        </p:nvSpPr>
        <p:spPr>
          <a:xfrm>
            <a:off x="1506164" y="1078700"/>
            <a:ext cx="6748500" cy="4476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3" name="Google Shape;83;p16"/>
          <p:cNvSpPr txBox="1">
            <a:spLocks noGrp="1"/>
          </p:cNvSpPr>
          <p:nvPr>
            <p:ph type="subTitle" idx="5"/>
          </p:nvPr>
        </p:nvSpPr>
        <p:spPr>
          <a:xfrm>
            <a:off x="1506189" y="2283598"/>
            <a:ext cx="6748500" cy="4476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84" name="Google Shape;84;p16"/>
          <p:cNvSpPr txBox="1">
            <a:spLocks noGrp="1"/>
          </p:cNvSpPr>
          <p:nvPr>
            <p:ph type="subTitle" idx="6"/>
          </p:nvPr>
        </p:nvSpPr>
        <p:spPr>
          <a:xfrm>
            <a:off x="1506189" y="3488495"/>
            <a:ext cx="6748500" cy="447600"/>
          </a:xfrm>
          <a:prstGeom prst="rect">
            <a:avLst/>
          </a:prstGeom>
        </p:spPr>
        <p:txBody>
          <a:bodyPr spcFirstLastPara="1" wrap="square" lIns="91425" tIns="91425" rIns="91425" bIns="91425" anchor="b" anchorCtr="0">
            <a:noAutofit/>
          </a:bodyPr>
          <a:lstStyle>
            <a:lvl1pPr lvl="0" rtl="0">
              <a:lnSpc>
                <a:spcPct val="9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5"/>
        <p:cNvGrpSpPr/>
        <p:nvPr/>
      </p:nvGrpSpPr>
      <p:grpSpPr>
        <a:xfrm>
          <a:off x="0" y="0"/>
          <a:ext cx="0" cy="0"/>
          <a:chOff x="0" y="0"/>
          <a:chExt cx="0" cy="0"/>
        </a:xfrm>
      </p:grpSpPr>
      <p:pic>
        <p:nvPicPr>
          <p:cNvPr id="86" name="Google Shape;86;p17"/>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
        <p:nvSpPr>
          <p:cNvPr id="87" name="Google Shape;87;p17"/>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88" name="Google Shape;88;p17"/>
          <p:cNvSpPr txBox="1">
            <a:spLocks noGrp="1"/>
          </p:cNvSpPr>
          <p:nvPr>
            <p:ph type="subTitle" idx="1"/>
          </p:nvPr>
        </p:nvSpPr>
        <p:spPr>
          <a:xfrm>
            <a:off x="720000" y="1560520"/>
            <a:ext cx="38520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7"/>
          <p:cNvSpPr txBox="1">
            <a:spLocks noGrp="1"/>
          </p:cNvSpPr>
          <p:nvPr>
            <p:ph type="subTitle" idx="2"/>
          </p:nvPr>
        </p:nvSpPr>
        <p:spPr>
          <a:xfrm>
            <a:off x="720000" y="2700591"/>
            <a:ext cx="38520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7"/>
          <p:cNvSpPr txBox="1">
            <a:spLocks noGrp="1"/>
          </p:cNvSpPr>
          <p:nvPr>
            <p:ph type="subTitle" idx="3"/>
          </p:nvPr>
        </p:nvSpPr>
        <p:spPr>
          <a:xfrm>
            <a:off x="4572000" y="1560520"/>
            <a:ext cx="38520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7"/>
          <p:cNvSpPr txBox="1">
            <a:spLocks noGrp="1"/>
          </p:cNvSpPr>
          <p:nvPr>
            <p:ph type="subTitle" idx="4"/>
          </p:nvPr>
        </p:nvSpPr>
        <p:spPr>
          <a:xfrm>
            <a:off x="4572000" y="2700591"/>
            <a:ext cx="3852000" cy="6432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2" name="Google Shape;92;p17"/>
          <p:cNvSpPr txBox="1">
            <a:spLocks noGrp="1"/>
          </p:cNvSpPr>
          <p:nvPr>
            <p:ph type="subTitle" idx="5"/>
          </p:nvPr>
        </p:nvSpPr>
        <p:spPr>
          <a:xfrm>
            <a:off x="720000" y="3836312"/>
            <a:ext cx="3852000" cy="643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3" name="Google Shape;93;p17"/>
          <p:cNvSpPr txBox="1">
            <a:spLocks noGrp="1"/>
          </p:cNvSpPr>
          <p:nvPr>
            <p:ph type="subTitle" idx="6"/>
          </p:nvPr>
        </p:nvSpPr>
        <p:spPr>
          <a:xfrm>
            <a:off x="4572000" y="3836312"/>
            <a:ext cx="3852000" cy="6432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4" name="Google Shape;94;p17"/>
          <p:cNvSpPr txBox="1">
            <a:spLocks noGrp="1"/>
          </p:cNvSpPr>
          <p:nvPr>
            <p:ph type="subTitle" idx="7"/>
          </p:nvPr>
        </p:nvSpPr>
        <p:spPr>
          <a:xfrm>
            <a:off x="721731" y="1187350"/>
            <a:ext cx="3848400" cy="37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5" name="Google Shape;95;p17"/>
          <p:cNvSpPr txBox="1">
            <a:spLocks noGrp="1"/>
          </p:cNvSpPr>
          <p:nvPr>
            <p:ph type="subTitle" idx="8"/>
          </p:nvPr>
        </p:nvSpPr>
        <p:spPr>
          <a:xfrm>
            <a:off x="721731" y="2327422"/>
            <a:ext cx="3847500" cy="37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6" name="Google Shape;96;p17"/>
          <p:cNvSpPr txBox="1">
            <a:spLocks noGrp="1"/>
          </p:cNvSpPr>
          <p:nvPr>
            <p:ph type="subTitle" idx="9"/>
          </p:nvPr>
        </p:nvSpPr>
        <p:spPr>
          <a:xfrm>
            <a:off x="721731" y="3463143"/>
            <a:ext cx="3848400" cy="374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7" name="Google Shape;97;p17"/>
          <p:cNvSpPr txBox="1">
            <a:spLocks noGrp="1"/>
          </p:cNvSpPr>
          <p:nvPr>
            <p:ph type="subTitle" idx="13"/>
          </p:nvPr>
        </p:nvSpPr>
        <p:spPr>
          <a:xfrm>
            <a:off x="4573731" y="1187350"/>
            <a:ext cx="3848400" cy="37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8" name="Google Shape;98;p17"/>
          <p:cNvSpPr txBox="1">
            <a:spLocks noGrp="1"/>
          </p:cNvSpPr>
          <p:nvPr>
            <p:ph type="subTitle" idx="14"/>
          </p:nvPr>
        </p:nvSpPr>
        <p:spPr>
          <a:xfrm>
            <a:off x="4573731" y="2327422"/>
            <a:ext cx="3847500" cy="374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99" name="Google Shape;99;p17"/>
          <p:cNvSpPr txBox="1">
            <a:spLocks noGrp="1"/>
          </p:cNvSpPr>
          <p:nvPr>
            <p:ph type="subTitle" idx="15"/>
          </p:nvPr>
        </p:nvSpPr>
        <p:spPr>
          <a:xfrm>
            <a:off x="4573731" y="3463143"/>
            <a:ext cx="3848400" cy="3744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1">
  <p:cSld name="CUSTOM_8_1_1">
    <p:spTree>
      <p:nvGrpSpPr>
        <p:cNvPr id="1" name="Shape 100"/>
        <p:cNvGrpSpPr/>
        <p:nvPr/>
      </p:nvGrpSpPr>
      <p:grpSpPr>
        <a:xfrm>
          <a:off x="0" y="0"/>
          <a:ext cx="0" cy="0"/>
          <a:chOff x="0" y="0"/>
          <a:chExt cx="0" cy="0"/>
        </a:xfrm>
      </p:grpSpPr>
      <p:sp>
        <p:nvSpPr>
          <p:cNvPr id="101" name="Google Shape;101;p18"/>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pic>
        <p:nvPicPr>
          <p:cNvPr id="102" name="Google Shape;102;p18"/>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103"/>
        <p:cNvGrpSpPr/>
        <p:nvPr/>
      </p:nvGrpSpPr>
      <p:grpSpPr>
        <a:xfrm>
          <a:off x="0" y="0"/>
          <a:ext cx="0" cy="0"/>
          <a:chOff x="0" y="0"/>
          <a:chExt cx="0" cy="0"/>
        </a:xfrm>
      </p:grpSpPr>
      <p:sp>
        <p:nvSpPr>
          <p:cNvPr id="104" name="Google Shape;104;p19"/>
          <p:cNvSpPr txBox="1"/>
          <p:nvPr/>
        </p:nvSpPr>
        <p:spPr>
          <a:xfrm>
            <a:off x="4487550" y="2751160"/>
            <a:ext cx="3369300" cy="694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300"/>
              </a:spcBef>
              <a:spcAft>
                <a:spcPts val="0"/>
              </a:spcAft>
              <a:buNone/>
            </a:pPr>
            <a:r>
              <a:rPr lang="en" sz="1100" b="1">
                <a:solidFill>
                  <a:schemeClr val="dk1"/>
                </a:solidFill>
                <a:latin typeface="Assistant"/>
                <a:ea typeface="Assistant"/>
                <a:cs typeface="Assistant"/>
                <a:sym typeface="Assistant"/>
              </a:rPr>
              <a:t>CREDITS:</a:t>
            </a:r>
            <a:r>
              <a:rPr lang="en" sz="1100">
                <a:solidFill>
                  <a:schemeClr val="dk1"/>
                </a:solidFill>
                <a:latin typeface="Assistant"/>
                <a:ea typeface="Assistant"/>
                <a:cs typeface="Assistant"/>
                <a:sym typeface="Assistant"/>
              </a:rPr>
              <a:t> This presentation template was created by </a:t>
            </a:r>
            <a:r>
              <a:rPr lang="en" sz="1100" b="1" u="sng">
                <a:solidFill>
                  <a:schemeClr val="dk1"/>
                </a:solidFill>
                <a:latin typeface="Assistant"/>
                <a:ea typeface="Assistant"/>
                <a:cs typeface="Assistant"/>
                <a:sym typeface="Assistant"/>
                <a:hlinkClick r:id="rId2">
                  <a:extLst>
                    <a:ext uri="{A12FA001-AC4F-418D-AE19-62706E023703}">
                      <ahyp:hlinkClr xmlns:ahyp="http://schemas.microsoft.com/office/drawing/2018/hyperlinkcolor" val="tx"/>
                    </a:ext>
                  </a:extLst>
                </a:hlinkClick>
              </a:rPr>
              <a:t>Slidesgo</a:t>
            </a:r>
            <a:r>
              <a:rPr lang="en" sz="1100">
                <a:solidFill>
                  <a:schemeClr val="dk1"/>
                </a:solidFill>
                <a:latin typeface="Assistant"/>
                <a:ea typeface="Assistant"/>
                <a:cs typeface="Assistant"/>
                <a:sym typeface="Assistant"/>
              </a:rPr>
              <a:t>, and includes icons by </a:t>
            </a:r>
            <a:r>
              <a:rPr lang="en" sz="11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Flaticon</a:t>
            </a:r>
            <a:r>
              <a:rPr lang="en" sz="1100">
                <a:solidFill>
                  <a:schemeClr val="dk1"/>
                </a:solidFill>
                <a:latin typeface="Assistant"/>
                <a:ea typeface="Assistant"/>
                <a:cs typeface="Assistant"/>
                <a:sym typeface="Assistant"/>
              </a:rPr>
              <a:t>, and infographics &amp; images by </a:t>
            </a:r>
            <a:r>
              <a:rPr lang="en" sz="1100" b="1" u="sng">
                <a:solidFill>
                  <a:schemeClr val="dk1"/>
                </a:solidFill>
                <a:latin typeface="Assistant"/>
                <a:ea typeface="Assistant"/>
                <a:cs typeface="Assistant"/>
                <a:sym typeface="Assistant"/>
                <a:hlinkClick r:id="rId4">
                  <a:extLst>
                    <a:ext uri="{A12FA001-AC4F-418D-AE19-62706E023703}">
                      <ahyp:hlinkClr xmlns:ahyp="http://schemas.microsoft.com/office/drawing/2018/hyperlinkcolor" val="tx"/>
                    </a:ext>
                  </a:extLst>
                </a:hlinkClick>
              </a:rPr>
              <a:t>Freepik</a:t>
            </a:r>
            <a:r>
              <a:rPr lang="en" sz="1100">
                <a:solidFill>
                  <a:schemeClr val="dk1"/>
                </a:solidFill>
                <a:latin typeface="Assistant"/>
                <a:ea typeface="Assistant"/>
                <a:cs typeface="Assistant"/>
                <a:sym typeface="Assistant"/>
              </a:rPr>
              <a:t> </a:t>
            </a:r>
            <a:endParaRPr sz="1100">
              <a:solidFill>
                <a:schemeClr val="dk1"/>
              </a:solidFill>
              <a:latin typeface="Assistant"/>
              <a:ea typeface="Assistant"/>
              <a:cs typeface="Assistant"/>
              <a:sym typeface="Assistant"/>
            </a:endParaRPr>
          </a:p>
        </p:txBody>
      </p:sp>
      <p:pic>
        <p:nvPicPr>
          <p:cNvPr id="105" name="Google Shape;105;p19"/>
          <p:cNvPicPr preferRelativeResize="0"/>
          <p:nvPr/>
        </p:nvPicPr>
        <p:blipFill>
          <a:blip r:embed="rId5">
            <a:alphaModFix/>
          </a:blip>
          <a:stretch>
            <a:fillRect/>
          </a:stretch>
        </p:blipFill>
        <p:spPr>
          <a:xfrm flipH="1">
            <a:off x="0" y="0"/>
            <a:ext cx="9144000" cy="5143500"/>
          </a:xfrm>
          <a:prstGeom prst="rect">
            <a:avLst/>
          </a:prstGeom>
          <a:noFill/>
          <a:ln>
            <a:noFill/>
          </a:ln>
        </p:spPr>
      </p:pic>
      <p:sp>
        <p:nvSpPr>
          <p:cNvPr id="106" name="Google Shape;106;p19"/>
          <p:cNvSpPr txBox="1">
            <a:spLocks noGrp="1"/>
          </p:cNvSpPr>
          <p:nvPr>
            <p:ph type="title"/>
          </p:nvPr>
        </p:nvSpPr>
        <p:spPr>
          <a:xfrm>
            <a:off x="1672982" y="1680438"/>
            <a:ext cx="2814600" cy="956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sz="7200"/>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107" name="Google Shape;107;p19"/>
          <p:cNvSpPr txBox="1">
            <a:spLocks noGrp="1"/>
          </p:cNvSpPr>
          <p:nvPr>
            <p:ph type="subTitle" idx="1"/>
          </p:nvPr>
        </p:nvSpPr>
        <p:spPr>
          <a:xfrm>
            <a:off x="1672950" y="2807001"/>
            <a:ext cx="2814600" cy="10896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8"/>
        <p:cNvGrpSpPr/>
        <p:nvPr/>
      </p:nvGrpSpPr>
      <p:grpSpPr>
        <a:xfrm>
          <a:off x="0" y="0"/>
          <a:ext cx="0" cy="0"/>
          <a:chOff x="0" y="0"/>
          <a:chExt cx="0" cy="0"/>
        </a:xfrm>
      </p:grpSpPr>
      <p:pic>
        <p:nvPicPr>
          <p:cNvPr id="109" name="Google Shape;109;p20"/>
          <p:cNvPicPr preferRelativeResize="0"/>
          <p:nvPr/>
        </p:nvPicPr>
        <p:blipFill>
          <a:blip r:embed="rId2">
            <a:alphaModFix/>
          </a:blip>
          <a:stretch>
            <a:fillRect/>
          </a:stretch>
        </p:blipFill>
        <p:spPr>
          <a:xfrm rot="10800000" flipH="1">
            <a:off x="0" y="0"/>
            <a:ext cx="9144000" cy="514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rot="10800000" flipH="1">
            <a:off x="0" y="0"/>
            <a:ext cx="9144000" cy="5143500"/>
          </a:xfrm>
          <a:prstGeom prst="rect">
            <a:avLst/>
          </a:prstGeom>
          <a:noFill/>
          <a:ln>
            <a:noFill/>
          </a:ln>
        </p:spPr>
      </p:pic>
      <p:sp>
        <p:nvSpPr>
          <p:cNvPr id="14" name="Google Shape;14;p3"/>
          <p:cNvSpPr txBox="1">
            <a:spLocks noGrp="1"/>
          </p:cNvSpPr>
          <p:nvPr>
            <p:ph type="title"/>
          </p:nvPr>
        </p:nvSpPr>
        <p:spPr>
          <a:xfrm>
            <a:off x="1409600" y="2163225"/>
            <a:ext cx="3627600" cy="1431000"/>
          </a:xfrm>
          <a:prstGeom prst="rect">
            <a:avLst/>
          </a:prstGeom>
        </p:spPr>
        <p:txBody>
          <a:bodyPr spcFirstLastPara="1" wrap="square" lIns="91425" tIns="0" rIns="91425" bIns="91425" anchor="t" anchorCtr="0">
            <a:noAutofit/>
          </a:bodyPr>
          <a:lstStyle>
            <a:lvl1pPr lvl="0">
              <a:lnSpc>
                <a:spcPct val="90000"/>
              </a:lnSpc>
              <a:spcBef>
                <a:spcPts val="0"/>
              </a:spcBef>
              <a:spcAft>
                <a:spcPts val="0"/>
              </a:spcAft>
              <a:buSzPts val="3600"/>
              <a:buNone/>
              <a:defRPr sz="53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title" idx="2" hasCustomPrompt="1"/>
          </p:nvPr>
        </p:nvSpPr>
        <p:spPr>
          <a:xfrm>
            <a:off x="1499100" y="769593"/>
            <a:ext cx="1276200" cy="1134900"/>
          </a:xfrm>
          <a:prstGeom prst="rect">
            <a:avLst/>
          </a:prstGeom>
          <a:solidFill>
            <a:schemeClr val="dk2"/>
          </a:solidFill>
        </p:spPr>
        <p:txBody>
          <a:bodyPr spcFirstLastPara="1" wrap="square" lIns="91425" tIns="0" rIns="91425" bIns="91425" anchor="b" anchorCtr="0">
            <a:noAutofit/>
          </a:bodyPr>
          <a:lstStyle>
            <a:lvl1pPr lvl="0" algn="r" rtl="0">
              <a:spcBef>
                <a:spcPts val="0"/>
              </a:spcBef>
              <a:spcAft>
                <a:spcPts val="0"/>
              </a:spcAft>
              <a:buClr>
                <a:schemeClr val="lt1"/>
              </a:buClr>
              <a:buSzPts val="6000"/>
              <a:buNone/>
              <a:defRPr sz="8200">
                <a:solidFill>
                  <a:schemeClr val="lt1"/>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a:spLocks noGrp="1"/>
          </p:cNvSpPr>
          <p:nvPr>
            <p:ph type="subTitle" idx="1"/>
          </p:nvPr>
        </p:nvSpPr>
        <p:spPr>
          <a:xfrm>
            <a:off x="1409600" y="3720800"/>
            <a:ext cx="4636200" cy="653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0"/>
        <p:cNvGrpSpPr/>
        <p:nvPr/>
      </p:nvGrpSpPr>
      <p:grpSpPr>
        <a:xfrm>
          <a:off x="0" y="0"/>
          <a:ext cx="0" cy="0"/>
          <a:chOff x="0" y="0"/>
          <a:chExt cx="0" cy="0"/>
        </a:xfrm>
      </p:grpSpPr>
      <p:pic>
        <p:nvPicPr>
          <p:cNvPr id="111" name="Google Shape;111;p21"/>
          <p:cNvPicPr preferRelativeResize="0"/>
          <p:nvPr/>
        </p:nvPicPr>
        <p:blipFill rotWithShape="1">
          <a:blip r:embed="rId2">
            <a:alphaModFix/>
          </a:blip>
          <a:srcRect t="3669" b="3660"/>
          <a:stretch/>
        </p:blipFill>
        <p:spPr>
          <a:xfrm flipH="1">
            <a:off x="3" y="-2706"/>
            <a:ext cx="281673" cy="5220401"/>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5"/>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6"/>
        <p:cNvGrpSpPr/>
        <p:nvPr/>
      </p:nvGrpSpPr>
      <p:grpSpPr>
        <a:xfrm>
          <a:off x="0" y="0"/>
          <a:ext cx="0" cy="0"/>
          <a:chOff x="0" y="0"/>
          <a:chExt cx="0" cy="0"/>
        </a:xfrm>
      </p:grpSpPr>
      <p:sp>
        <p:nvSpPr>
          <p:cNvPr id="117" name="Google Shape;117;p2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pic>
        <p:nvPicPr>
          <p:cNvPr id="18" name="Google Shape;18;p4"/>
          <p:cNvPicPr preferRelativeResize="0"/>
          <p:nvPr/>
        </p:nvPicPr>
        <p:blipFill rotWithShape="1">
          <a:blip r:embed="rId2">
            <a:alphaModFix/>
          </a:blip>
          <a:srcRect t="3669" b="3660"/>
          <a:stretch/>
        </p:blipFill>
        <p:spPr>
          <a:xfrm flipH="1">
            <a:off x="3" y="-2706"/>
            <a:ext cx="281673" cy="5220401"/>
          </a:xfrm>
          <a:prstGeom prst="rect">
            <a:avLst/>
          </a:prstGeom>
          <a:noFill/>
          <a:ln>
            <a:noFill/>
          </a:ln>
        </p:spPr>
      </p:pic>
      <p:sp>
        <p:nvSpPr>
          <p:cNvPr id="19" name="Google Shape;19;p4"/>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0" name="Google Shape;20;p4"/>
          <p:cNvSpPr txBox="1">
            <a:spLocks noGrp="1"/>
          </p:cNvSpPr>
          <p:nvPr>
            <p:ph type="body" idx="1"/>
          </p:nvPr>
        </p:nvSpPr>
        <p:spPr>
          <a:xfrm>
            <a:off x="720000" y="1139550"/>
            <a:ext cx="7704000" cy="767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dk2"/>
              </a:buClr>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23" name="Google Shape;23;p5"/>
          <p:cNvSpPr txBox="1">
            <a:spLocks noGrp="1"/>
          </p:cNvSpPr>
          <p:nvPr>
            <p:ph type="subTitle" idx="1"/>
          </p:nvPr>
        </p:nvSpPr>
        <p:spPr>
          <a:xfrm>
            <a:off x="4827837" y="2648624"/>
            <a:ext cx="3356400" cy="139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 name="Google Shape;24;p5"/>
          <p:cNvSpPr txBox="1">
            <a:spLocks noGrp="1"/>
          </p:cNvSpPr>
          <p:nvPr>
            <p:ph type="subTitle" idx="2"/>
          </p:nvPr>
        </p:nvSpPr>
        <p:spPr>
          <a:xfrm>
            <a:off x="959762" y="2648624"/>
            <a:ext cx="3356400" cy="1398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5" name="Google Shape;25;p5"/>
          <p:cNvSpPr txBox="1">
            <a:spLocks noGrp="1"/>
          </p:cNvSpPr>
          <p:nvPr>
            <p:ph type="subTitle" idx="3"/>
          </p:nvPr>
        </p:nvSpPr>
        <p:spPr>
          <a:xfrm>
            <a:off x="959762" y="2181587"/>
            <a:ext cx="3356400" cy="479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sp>
        <p:nvSpPr>
          <p:cNvPr id="26" name="Google Shape;26;p5"/>
          <p:cNvSpPr txBox="1">
            <a:spLocks noGrp="1"/>
          </p:cNvSpPr>
          <p:nvPr>
            <p:ph type="subTitle" idx="4"/>
          </p:nvPr>
        </p:nvSpPr>
        <p:spPr>
          <a:xfrm>
            <a:off x="4827838" y="2181587"/>
            <a:ext cx="3356400" cy="479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DM Sans"/>
              <a:buNone/>
              <a:defRPr sz="2500">
                <a:solidFill>
                  <a:schemeClr val="dk1"/>
                </a:solidFill>
                <a:latin typeface="Alumni Sans"/>
                <a:ea typeface="Alumni Sans"/>
                <a:cs typeface="Alumni Sans"/>
                <a:sym typeface="Alumni Sans"/>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a:endParaRPr/>
          </a:p>
        </p:txBody>
      </p:sp>
      <p:pic>
        <p:nvPicPr>
          <p:cNvPr id="27" name="Google Shape;27;p5"/>
          <p:cNvPicPr preferRelativeResize="0"/>
          <p:nvPr/>
        </p:nvPicPr>
        <p:blipFill rotWithShape="1">
          <a:blip r:embed="rId2">
            <a:alphaModFix/>
          </a:blip>
          <a:srcRect t="3669" b="3660"/>
          <a:stretch/>
        </p:blipFill>
        <p:spPr>
          <a:xfrm flipH="1">
            <a:off x="8862328" y="-38456"/>
            <a:ext cx="281673" cy="522040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8"/>
        <p:cNvGrpSpPr/>
        <p:nvPr/>
      </p:nvGrpSpPr>
      <p:grpSpPr>
        <a:xfrm>
          <a:off x="0" y="0"/>
          <a:ext cx="0" cy="0"/>
          <a:chOff x="0" y="0"/>
          <a:chExt cx="0" cy="0"/>
        </a:xfrm>
      </p:grpSpPr>
      <p:pic>
        <p:nvPicPr>
          <p:cNvPr id="29" name="Google Shape;29;p6"/>
          <p:cNvPicPr preferRelativeResize="0"/>
          <p:nvPr/>
        </p:nvPicPr>
        <p:blipFill rotWithShape="1">
          <a:blip r:embed="rId2">
            <a:alphaModFix/>
          </a:blip>
          <a:srcRect t="3669" b="3660"/>
          <a:stretch/>
        </p:blipFill>
        <p:spPr>
          <a:xfrm flipH="1">
            <a:off x="3" y="-2706"/>
            <a:ext cx="281673" cy="5220401"/>
          </a:xfrm>
          <a:prstGeom prst="rect">
            <a:avLst/>
          </a:prstGeom>
          <a:noFill/>
          <a:ln>
            <a:noFill/>
          </a:ln>
        </p:spPr>
      </p:pic>
      <p:sp>
        <p:nvSpPr>
          <p:cNvPr id="30" name="Google Shape;30;p6"/>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lvl1pPr lvl="0" rtl="0">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1"/>
        <p:cNvGrpSpPr/>
        <p:nvPr/>
      </p:nvGrpSpPr>
      <p:grpSpPr>
        <a:xfrm>
          <a:off x="0" y="0"/>
          <a:ext cx="0" cy="0"/>
          <a:chOff x="0" y="0"/>
          <a:chExt cx="0" cy="0"/>
        </a:xfrm>
      </p:grpSpPr>
      <p:pic>
        <p:nvPicPr>
          <p:cNvPr id="32" name="Google Shape;32;p7"/>
          <p:cNvPicPr preferRelativeResize="0"/>
          <p:nvPr/>
        </p:nvPicPr>
        <p:blipFill rotWithShape="1">
          <a:blip r:embed="rId2">
            <a:alphaModFix/>
          </a:blip>
          <a:srcRect t="3669" b="3660"/>
          <a:stretch/>
        </p:blipFill>
        <p:spPr>
          <a:xfrm flipH="1">
            <a:off x="3" y="-2706"/>
            <a:ext cx="281673" cy="5220401"/>
          </a:xfrm>
          <a:prstGeom prst="rect">
            <a:avLst/>
          </a:prstGeom>
          <a:noFill/>
          <a:ln>
            <a:noFill/>
          </a:ln>
        </p:spPr>
      </p:pic>
      <p:sp>
        <p:nvSpPr>
          <p:cNvPr id="33" name="Google Shape;33;p7"/>
          <p:cNvSpPr txBox="1">
            <a:spLocks noGrp="1"/>
          </p:cNvSpPr>
          <p:nvPr>
            <p:ph type="title"/>
          </p:nvPr>
        </p:nvSpPr>
        <p:spPr>
          <a:xfrm>
            <a:off x="720000" y="621355"/>
            <a:ext cx="2852700" cy="1149300"/>
          </a:xfrm>
          <a:prstGeom prst="rect">
            <a:avLst/>
          </a:prstGeom>
        </p:spPr>
        <p:txBody>
          <a:bodyPr spcFirstLastPara="1" wrap="square" lIns="91425" tIns="0" rIns="91425" bIns="91425" anchor="t" anchorCtr="0">
            <a:noAutofit/>
          </a:bodyPr>
          <a:lstStyle>
            <a:lvl1pPr lvl="0" rtl="0">
              <a:lnSpc>
                <a:spcPct val="90000"/>
              </a:lnSpc>
              <a:spcBef>
                <a:spcPts val="0"/>
              </a:spcBef>
              <a:spcAft>
                <a:spcPts val="0"/>
              </a:spcAft>
              <a:buSzPts val="4200"/>
              <a:buNone/>
              <a:defRPr/>
            </a:lvl1pPr>
            <a:lvl2pPr lvl="1" rtl="0">
              <a:spcBef>
                <a:spcPts val="0"/>
              </a:spcBef>
              <a:spcAft>
                <a:spcPts val="0"/>
              </a:spcAft>
              <a:buSzPts val="4200"/>
              <a:buNone/>
              <a:defRPr/>
            </a:lvl2pPr>
            <a:lvl3pPr lvl="2" rtl="0">
              <a:spcBef>
                <a:spcPts val="0"/>
              </a:spcBef>
              <a:spcAft>
                <a:spcPts val="0"/>
              </a:spcAft>
              <a:buSzPts val="4200"/>
              <a:buNone/>
              <a:defRPr/>
            </a:lvl3pPr>
            <a:lvl4pPr lvl="3" rtl="0">
              <a:spcBef>
                <a:spcPts val="0"/>
              </a:spcBef>
              <a:spcAft>
                <a:spcPts val="0"/>
              </a:spcAft>
              <a:buSzPts val="4200"/>
              <a:buNone/>
              <a:defRPr/>
            </a:lvl4pPr>
            <a:lvl5pPr lvl="4" rtl="0">
              <a:spcBef>
                <a:spcPts val="0"/>
              </a:spcBef>
              <a:spcAft>
                <a:spcPts val="0"/>
              </a:spcAft>
              <a:buSzPts val="4200"/>
              <a:buNone/>
              <a:defRPr/>
            </a:lvl5pPr>
            <a:lvl6pPr lvl="5" rtl="0">
              <a:spcBef>
                <a:spcPts val="0"/>
              </a:spcBef>
              <a:spcAft>
                <a:spcPts val="0"/>
              </a:spcAft>
              <a:buSzPts val="4200"/>
              <a:buNone/>
              <a:defRPr/>
            </a:lvl6pPr>
            <a:lvl7pPr lvl="6" rtl="0">
              <a:spcBef>
                <a:spcPts val="0"/>
              </a:spcBef>
              <a:spcAft>
                <a:spcPts val="0"/>
              </a:spcAft>
              <a:buSzPts val="4200"/>
              <a:buNone/>
              <a:defRPr/>
            </a:lvl7pPr>
            <a:lvl8pPr lvl="7" rtl="0">
              <a:spcBef>
                <a:spcPts val="0"/>
              </a:spcBef>
              <a:spcAft>
                <a:spcPts val="0"/>
              </a:spcAft>
              <a:buSzPts val="4200"/>
              <a:buNone/>
              <a:defRPr/>
            </a:lvl8pPr>
            <a:lvl9pPr lvl="8" rtl="0">
              <a:spcBef>
                <a:spcPts val="0"/>
              </a:spcBef>
              <a:spcAft>
                <a:spcPts val="0"/>
              </a:spcAft>
              <a:buSzPts val="4200"/>
              <a:buNone/>
              <a:defRPr/>
            </a:lvl9pPr>
          </a:lstStyle>
          <a:p>
            <a:endParaRPr/>
          </a:p>
        </p:txBody>
      </p:sp>
      <p:sp>
        <p:nvSpPr>
          <p:cNvPr id="34" name="Google Shape;34;p7"/>
          <p:cNvSpPr txBox="1">
            <a:spLocks noGrp="1"/>
          </p:cNvSpPr>
          <p:nvPr>
            <p:ph type="subTitle" idx="1"/>
          </p:nvPr>
        </p:nvSpPr>
        <p:spPr>
          <a:xfrm>
            <a:off x="720000" y="2028541"/>
            <a:ext cx="4117200" cy="24321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dk2"/>
              </a:buClr>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35" name="Google Shape;35;p7"/>
          <p:cNvSpPr>
            <a:spLocks noGrp="1"/>
          </p:cNvSpPr>
          <p:nvPr>
            <p:ph type="pic" idx="2"/>
          </p:nvPr>
        </p:nvSpPr>
        <p:spPr>
          <a:xfrm>
            <a:off x="5063816" y="539500"/>
            <a:ext cx="3366900" cy="4064400"/>
          </a:xfrm>
          <a:prstGeom prst="rect">
            <a:avLst/>
          </a:prstGeom>
          <a:noFill/>
          <a:ln>
            <a:no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pic>
        <p:nvPicPr>
          <p:cNvPr id="37" name="Google Shape;37;p8"/>
          <p:cNvPicPr preferRelativeResize="0"/>
          <p:nvPr/>
        </p:nvPicPr>
        <p:blipFill>
          <a:blip r:embed="rId2">
            <a:alphaModFix/>
          </a:blip>
          <a:stretch>
            <a:fillRect/>
          </a:stretch>
        </p:blipFill>
        <p:spPr>
          <a:xfrm flipH="1">
            <a:off x="0" y="0"/>
            <a:ext cx="9144000" cy="5143500"/>
          </a:xfrm>
          <a:prstGeom prst="rect">
            <a:avLst/>
          </a:prstGeom>
          <a:noFill/>
          <a:ln>
            <a:noFill/>
          </a:ln>
        </p:spPr>
      </p:pic>
      <p:sp>
        <p:nvSpPr>
          <p:cNvPr id="38" name="Google Shape;38;p8"/>
          <p:cNvSpPr txBox="1">
            <a:spLocks noGrp="1"/>
          </p:cNvSpPr>
          <p:nvPr>
            <p:ph type="title"/>
          </p:nvPr>
        </p:nvSpPr>
        <p:spPr>
          <a:xfrm>
            <a:off x="1121225" y="2219925"/>
            <a:ext cx="4887900" cy="2076600"/>
          </a:xfrm>
          <a:prstGeom prst="rect">
            <a:avLst/>
          </a:prstGeom>
        </p:spPr>
        <p:txBody>
          <a:bodyPr spcFirstLastPara="1" wrap="square" lIns="91425" tIns="0" rIns="91425" bIns="91425" anchor="t" anchorCtr="0">
            <a:noAutofit/>
          </a:bodyPr>
          <a:lstStyle>
            <a:lvl1pPr lvl="0">
              <a:spcBef>
                <a:spcPts val="0"/>
              </a:spcBef>
              <a:spcAft>
                <a:spcPts val="0"/>
              </a:spcAft>
              <a:buSzPts val="4800"/>
              <a:buNone/>
              <a:defRPr sz="44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pic>
        <p:nvPicPr>
          <p:cNvPr id="40" name="Google Shape;40;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 name="Google Shape;41;p9"/>
          <p:cNvSpPr txBox="1">
            <a:spLocks noGrp="1"/>
          </p:cNvSpPr>
          <p:nvPr>
            <p:ph type="title"/>
          </p:nvPr>
        </p:nvSpPr>
        <p:spPr>
          <a:xfrm>
            <a:off x="2135550" y="1655488"/>
            <a:ext cx="4872900" cy="1161300"/>
          </a:xfrm>
          <a:prstGeom prst="rect">
            <a:avLst/>
          </a:prstGeom>
        </p:spPr>
        <p:txBody>
          <a:bodyPr spcFirstLastPara="1" wrap="square" lIns="91425" tIns="0" rIns="91425" bIns="91425" anchor="b" anchorCtr="0">
            <a:noAutofit/>
          </a:bodyPr>
          <a:lstStyle>
            <a:lvl1pPr lvl="0" algn="ctr" rtl="0">
              <a:spcBef>
                <a:spcPts val="0"/>
              </a:spcBef>
              <a:spcAft>
                <a:spcPts val="0"/>
              </a:spcAft>
              <a:buSzPts val="4200"/>
              <a:buNone/>
              <a:defRPr sz="6500"/>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
        <p:nvSpPr>
          <p:cNvPr id="42" name="Google Shape;42;p9"/>
          <p:cNvSpPr txBox="1">
            <a:spLocks noGrp="1"/>
          </p:cNvSpPr>
          <p:nvPr>
            <p:ph type="subTitle" idx="1"/>
          </p:nvPr>
        </p:nvSpPr>
        <p:spPr>
          <a:xfrm>
            <a:off x="2135550" y="2816913"/>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a:spLocks noGrp="1"/>
          </p:cNvSpPr>
          <p:nvPr>
            <p:ph type="pic" idx="2"/>
          </p:nvPr>
        </p:nvSpPr>
        <p:spPr>
          <a:xfrm>
            <a:off x="-25" y="-13725"/>
            <a:ext cx="9144000" cy="5157300"/>
          </a:xfrm>
          <a:prstGeom prst="rect">
            <a:avLst/>
          </a:prstGeom>
          <a:noFill/>
          <a:ln>
            <a:noFill/>
          </a:ln>
        </p:spPr>
      </p:sp>
      <p:sp>
        <p:nvSpPr>
          <p:cNvPr id="45" name="Google Shape;45;p10"/>
          <p:cNvSpPr txBox="1">
            <a:spLocks noGrp="1"/>
          </p:cNvSpPr>
          <p:nvPr>
            <p:ph type="title"/>
          </p:nvPr>
        </p:nvSpPr>
        <p:spPr>
          <a:xfrm>
            <a:off x="713225" y="3276500"/>
            <a:ext cx="7214400" cy="1327500"/>
          </a:xfrm>
          <a:prstGeom prst="rect">
            <a:avLst/>
          </a:prstGeom>
          <a:solidFill>
            <a:schemeClr val="lt1"/>
          </a:solidFill>
        </p:spPr>
        <p:txBody>
          <a:bodyPr spcFirstLastPara="1" wrap="square" lIns="91425" tIns="0" rIns="91425" bIns="91425" anchor="t" anchorCtr="0">
            <a:noAutofit/>
          </a:bodyPr>
          <a:lstStyle>
            <a:lvl1pPr lvl="0" rtl="0">
              <a:spcBef>
                <a:spcPts val="0"/>
              </a:spcBef>
              <a:spcAft>
                <a:spcPts val="0"/>
              </a:spcAft>
              <a:buSzPts val="4200"/>
              <a:buNone/>
              <a:defRPr sz="3500"/>
            </a:lvl1pPr>
            <a:lvl2pPr lvl="1" algn="ctr" rtl="0">
              <a:spcBef>
                <a:spcPts val="0"/>
              </a:spcBef>
              <a:spcAft>
                <a:spcPts val="0"/>
              </a:spcAft>
              <a:buSzPts val="4200"/>
              <a:buNone/>
              <a:defRPr/>
            </a:lvl2pPr>
            <a:lvl3pPr lvl="2" algn="ctr" rtl="0">
              <a:spcBef>
                <a:spcPts val="0"/>
              </a:spcBef>
              <a:spcAft>
                <a:spcPts val="0"/>
              </a:spcAft>
              <a:buSzPts val="4200"/>
              <a:buNone/>
              <a:defRPr/>
            </a:lvl3pPr>
            <a:lvl4pPr lvl="3" algn="ctr" rtl="0">
              <a:spcBef>
                <a:spcPts val="0"/>
              </a:spcBef>
              <a:spcAft>
                <a:spcPts val="0"/>
              </a:spcAft>
              <a:buSzPts val="4200"/>
              <a:buNone/>
              <a:defRPr/>
            </a:lvl4pPr>
            <a:lvl5pPr lvl="4" algn="ctr" rtl="0">
              <a:spcBef>
                <a:spcPts val="0"/>
              </a:spcBef>
              <a:spcAft>
                <a:spcPts val="0"/>
              </a:spcAft>
              <a:buSzPts val="4200"/>
              <a:buNone/>
              <a:defRPr/>
            </a:lvl5pPr>
            <a:lvl6pPr lvl="5" algn="ctr" rtl="0">
              <a:spcBef>
                <a:spcPts val="0"/>
              </a:spcBef>
              <a:spcAft>
                <a:spcPts val="0"/>
              </a:spcAft>
              <a:buSzPts val="4200"/>
              <a:buNone/>
              <a:defRPr/>
            </a:lvl6pPr>
            <a:lvl7pPr lvl="6" algn="ctr" rtl="0">
              <a:spcBef>
                <a:spcPts val="0"/>
              </a:spcBef>
              <a:spcAft>
                <a:spcPts val="0"/>
              </a:spcAft>
              <a:buSzPts val="4200"/>
              <a:buNone/>
              <a:defRPr/>
            </a:lvl7pPr>
            <a:lvl8pPr lvl="7" algn="ctr" rtl="0">
              <a:spcBef>
                <a:spcPts val="0"/>
              </a:spcBef>
              <a:spcAft>
                <a:spcPts val="0"/>
              </a:spcAft>
              <a:buSzPts val="4200"/>
              <a:buNone/>
              <a:defRPr/>
            </a:lvl8pPr>
            <a:lvl9pPr lvl="8" algn="ctr" rtl="0">
              <a:spcBef>
                <a:spcPts val="0"/>
              </a:spcBef>
              <a:spcAft>
                <a:spcPts val="0"/>
              </a:spcAft>
              <a:buSzPts val="4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0" rIns="91425" bIns="91425" anchor="t" anchorCtr="0">
            <a:noAutofit/>
          </a:bodyPr>
          <a:lstStyle>
            <a:lvl1pPr lvl="0"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1pPr>
            <a:lvl2pPr lvl="1"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2pPr>
            <a:lvl3pPr lvl="2"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3pPr>
            <a:lvl4pPr lvl="3"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4pPr>
            <a:lvl5pPr lvl="4"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5pPr>
            <a:lvl6pPr lvl="5"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6pPr>
            <a:lvl7pPr lvl="6"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7pPr>
            <a:lvl8pPr lvl="7"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8pPr>
            <a:lvl9pPr lvl="8" rtl="0">
              <a:spcBef>
                <a:spcPts val="0"/>
              </a:spcBef>
              <a:spcAft>
                <a:spcPts val="0"/>
              </a:spcAft>
              <a:buClr>
                <a:schemeClr val="dk1"/>
              </a:buClr>
              <a:buSzPts val="4200"/>
              <a:buFont typeface="Alumni Sans"/>
              <a:buNone/>
              <a:defRPr sz="4200">
                <a:solidFill>
                  <a:schemeClr val="dk1"/>
                </a:solidFill>
                <a:latin typeface="Alumni Sans"/>
                <a:ea typeface="Alumni Sans"/>
                <a:cs typeface="Alumni Sans"/>
                <a:sym typeface="Alumni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14" name="Google Shape;114;p2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10.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image" Target="../media/image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2.xml"/><Relationship Id="rId1" Type="http://schemas.openxmlformats.org/officeDocument/2006/relationships/slideLayout" Target="../slideLayouts/slideLayout17.xml"/><Relationship Id="rId5" Type="http://schemas.openxmlformats.org/officeDocument/2006/relationships/image" Target="../media/image7.png"/><Relationship Id="rId4" Type="http://schemas.openxmlformats.org/officeDocument/2006/relationships/hyperlink" Target="https://docs.google.com/spreadsheets/d/1XYJOM4KUBL1Q8aowcusxeJLmiBJAbkSIRep52LmqEfU/copy"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3" Type="http://schemas.openxmlformats.org/officeDocument/2006/relationships/hyperlink" Target="https://www.freepik.com/free-psd/world-health-day-instagram-posts_38556481.htm/?utm_source=slidesgo_template&amp;utm_medium=referral-link&amp;utm_campaign=sg_resources&amp;utm_content=freepik" TargetMode="External"/><Relationship Id="rId7"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3.xml"/><Relationship Id="rId6" Type="http://schemas.openxmlformats.org/officeDocument/2006/relationships/image" Target="../media/image3.png"/><Relationship Id="rId5" Type="http://schemas.openxmlformats.org/officeDocument/2006/relationships/image" Target="../media/image9.png"/><Relationship Id="rId4" Type="http://schemas.openxmlformats.org/officeDocument/2006/relationships/image" Target="../media/image8.png"/></Relationships>
</file>

<file path=ppt/slides/_rels/slide24.xml.rels><?xml version="1.0" encoding="UTF-8" standalone="yes"?>
<Relationships xmlns="http://schemas.openxmlformats.org/package/2006/relationships"><Relationship Id="rId3" Type="http://schemas.openxmlformats.org/officeDocument/2006/relationships/hyperlink" Target="https://www.freepik.com/free-photo/medic-patient-with-documents-hospital_1807426.htm/?utm_source=slidesgo_template&amp;utm_medium=referral-link&amp;utm_campaign=sg_resources&amp;utm_content=freepik" TargetMode="External"/><Relationship Id="rId2" Type="http://schemas.openxmlformats.org/officeDocument/2006/relationships/notesSlide" Target="../notesSlides/notesSlide23.xml"/><Relationship Id="rId1" Type="http://schemas.openxmlformats.org/officeDocument/2006/relationships/slideLayout" Target="../slideLayouts/slideLayout14.xml"/><Relationship Id="rId6" Type="http://schemas.openxmlformats.org/officeDocument/2006/relationships/hyperlink" Target="https://www.flaticon.com/packs/medical-services?word=health/?utm_source=slidesgo_template&amp;utm_medium=referral-link&amp;utm_campaign=sg_resources&amp;utm_content=flaticon" TargetMode="External"/><Relationship Id="rId5" Type="http://schemas.openxmlformats.org/officeDocument/2006/relationships/hyperlink" Target="https://www.freepik.com/free-psd/world-health-day-instagram-posts_38556481.htm/?utm_source=slidesgo_template&amp;utm_medium=referral-link&amp;utm_campaign=sg_resources&amp;utm_content=freepik" TargetMode="External"/><Relationship Id="rId4" Type="http://schemas.openxmlformats.org/officeDocument/2006/relationships/hyperlink" Target="https://www.freepik.com/free-photo/side-view-nurses-studying-together_32486214.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4.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5.xml"/><Relationship Id="rId1" Type="http://schemas.openxmlformats.org/officeDocument/2006/relationships/slideLayout" Target="../slideLayouts/slideLayout22.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1.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Alumni+Sans" TargetMode="External"/><Relationship Id="rId2" Type="http://schemas.openxmlformats.org/officeDocument/2006/relationships/notesSlide" Target="../notesSlides/notesSlide26.xml"/><Relationship Id="rId1" Type="http://schemas.openxmlformats.org/officeDocument/2006/relationships/slideLayout" Target="../slideLayouts/slideLayout22.xml"/><Relationship Id="rId4" Type="http://schemas.openxmlformats.org/officeDocument/2006/relationships/hyperlink" Target="https://fonts.google.com/specimen/Assistant"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5.png"/><Relationship Id="rId2" Type="http://schemas.openxmlformats.org/officeDocument/2006/relationships/notesSlide" Target="../notesSlides/notesSlide27.xml"/><Relationship Id="rId1" Type="http://schemas.openxmlformats.org/officeDocument/2006/relationships/slideLayout" Target="../slideLayouts/slideLayout22.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4.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8.xml"/><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1.xml"/></Relationships>
</file>

<file path=ppt/slides/_rels/slide35.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4.xml"/><Relationship Id="rId1" Type="http://schemas.openxmlformats.org/officeDocument/2006/relationships/slideLayout" Target="../slideLayouts/slideLayout2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21.xml"/><Relationship Id="rId4" Type="http://schemas.openxmlformats.org/officeDocument/2006/relationships/image" Target="../media/image16.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p25"/>
          <p:cNvSpPr txBox="1">
            <a:spLocks noGrp="1"/>
          </p:cNvSpPr>
          <p:nvPr>
            <p:ph type="ctrTitle"/>
          </p:nvPr>
        </p:nvSpPr>
        <p:spPr>
          <a:xfrm>
            <a:off x="508127" y="1594019"/>
            <a:ext cx="5751000" cy="1345734"/>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b="1" dirty="0"/>
              <a:t>Investigate and Implement KNN Classifier </a:t>
            </a:r>
            <a:br>
              <a:rPr lang="en" dirty="0"/>
            </a:br>
            <a:endParaRPr dirty="0"/>
          </a:p>
        </p:txBody>
      </p:sp>
      <p:sp>
        <p:nvSpPr>
          <p:cNvPr id="123" name="Google Shape;123;p25"/>
          <p:cNvSpPr txBox="1">
            <a:spLocks noGrp="1"/>
          </p:cNvSpPr>
          <p:nvPr>
            <p:ph type="subTitle" idx="1"/>
          </p:nvPr>
        </p:nvSpPr>
        <p:spPr>
          <a:xfrm>
            <a:off x="2345471" y="343373"/>
            <a:ext cx="3653100" cy="1096002"/>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800" b="1" dirty="0">
                <a:latin typeface="Alumni Sans" panose="020B0604020202020204" charset="0"/>
              </a:rPr>
              <a:t>Software Engineering Course </a:t>
            </a:r>
          </a:p>
          <a:p>
            <a:pPr marL="0" lvl="0" indent="0" algn="ctr" rtl="0">
              <a:spcBef>
                <a:spcPts val="0"/>
              </a:spcBef>
              <a:spcAft>
                <a:spcPts val="0"/>
              </a:spcAft>
              <a:buNone/>
            </a:pPr>
            <a:r>
              <a:rPr lang="en-US" sz="1800" b="1" dirty="0">
                <a:latin typeface="Alumni Sans" panose="020B0604020202020204" charset="0"/>
              </a:rPr>
              <a:t>Lecturer</a:t>
            </a:r>
            <a:r>
              <a:rPr lang="en-US" sz="1800" dirty="0">
                <a:latin typeface="Alumni Sans" panose="020B0604020202020204" charset="0"/>
              </a:rPr>
              <a:t>: Damir </a:t>
            </a:r>
            <a:r>
              <a:rPr lang="en-US" sz="1800" dirty="0" err="1">
                <a:latin typeface="Alumni Sans" panose="020B0604020202020204" charset="0"/>
              </a:rPr>
              <a:t>Dobric</a:t>
            </a:r>
            <a:r>
              <a:rPr lang="en-US" sz="1800" dirty="0">
                <a:latin typeface="Alumni Sans" panose="020B0604020202020204" charset="0"/>
              </a:rPr>
              <a:t> / Andreas </a:t>
            </a:r>
            <a:r>
              <a:rPr lang="en-US" sz="1800" dirty="0" err="1">
                <a:latin typeface="Alumni Sans" panose="020B0604020202020204" charset="0"/>
              </a:rPr>
              <a:t>Pech</a:t>
            </a:r>
            <a:endParaRPr lang="en-US" sz="1800" dirty="0">
              <a:latin typeface="Alumni Sans" panose="020B0604020202020204" charset="0"/>
            </a:endParaRPr>
          </a:p>
          <a:p>
            <a:pPr marL="0" lvl="0" indent="0" algn="l" rtl="0">
              <a:spcBef>
                <a:spcPts val="0"/>
              </a:spcBef>
              <a:spcAft>
                <a:spcPts val="0"/>
              </a:spcAft>
              <a:buNone/>
            </a:pPr>
            <a:endParaRPr dirty="0"/>
          </a:p>
        </p:txBody>
      </p:sp>
      <p:sp>
        <p:nvSpPr>
          <p:cNvPr id="124" name="Google Shape;124;p25"/>
          <p:cNvSpPr/>
          <p:nvPr/>
        </p:nvSpPr>
        <p:spPr>
          <a:xfrm>
            <a:off x="0" y="968675"/>
            <a:ext cx="1629000" cy="470700"/>
          </a:xfrm>
          <a:prstGeom prst="rect">
            <a:avLst/>
          </a:prstGeom>
          <a:solidFill>
            <a:schemeClr val="dk2"/>
          </a:solid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2500" dirty="0">
                <a:solidFill>
                  <a:schemeClr val="lt1"/>
                </a:solidFill>
                <a:latin typeface="Alumni Sans"/>
                <a:ea typeface="Alumni Sans"/>
                <a:cs typeface="Alumni Sans"/>
                <a:sym typeface="Alumni Sans"/>
              </a:rPr>
              <a:t>2023-2024</a:t>
            </a:r>
            <a:endParaRPr sz="2500" dirty="0">
              <a:solidFill>
                <a:schemeClr val="lt1"/>
              </a:solidFill>
              <a:latin typeface="Alumni Sans"/>
              <a:ea typeface="Alumni Sans"/>
              <a:cs typeface="Alumni Sans"/>
              <a:sym typeface="Alumni Sans"/>
            </a:endParaRPr>
          </a:p>
        </p:txBody>
      </p:sp>
      <p:pic>
        <p:nvPicPr>
          <p:cNvPr id="125" name="Google Shape;125;p25"/>
          <p:cNvPicPr preferRelativeResize="0"/>
          <p:nvPr/>
        </p:nvPicPr>
        <p:blipFill>
          <a:blip r:embed="rId3">
            <a:alphaModFix/>
          </a:blip>
          <a:stretch>
            <a:fillRect/>
          </a:stretch>
        </p:blipFill>
        <p:spPr>
          <a:xfrm rot="10800000" flipH="1">
            <a:off x="6884544" y="4002608"/>
            <a:ext cx="1546231" cy="360850"/>
          </a:xfrm>
          <a:prstGeom prst="rect">
            <a:avLst/>
          </a:prstGeom>
          <a:noFill/>
          <a:ln>
            <a:noFill/>
          </a:ln>
        </p:spPr>
      </p:pic>
      <p:pic>
        <p:nvPicPr>
          <p:cNvPr id="3" name="Picture 2" descr="A logo for a university&#10;&#10;Description automatically generated">
            <a:extLst>
              <a:ext uri="{FF2B5EF4-FFF2-40B4-BE49-F238E27FC236}">
                <a16:creationId xmlns:a16="http://schemas.microsoft.com/office/drawing/2014/main" id="{BA8028F2-6D60-1B5C-196E-E13435DB881F}"/>
              </a:ext>
            </a:extLst>
          </p:cNvPr>
          <p:cNvPicPr>
            <a:picLocks noChangeAspect="1"/>
          </p:cNvPicPr>
          <p:nvPr/>
        </p:nvPicPr>
        <p:blipFill>
          <a:blip r:embed="rId4"/>
          <a:stretch>
            <a:fillRect/>
          </a:stretch>
        </p:blipFill>
        <p:spPr>
          <a:xfrm>
            <a:off x="7126254" y="289580"/>
            <a:ext cx="1697738" cy="679095"/>
          </a:xfrm>
          <a:prstGeom prst="rect">
            <a:avLst/>
          </a:prstGeom>
        </p:spPr>
      </p:pic>
      <p:sp>
        <p:nvSpPr>
          <p:cNvPr id="5" name="TextBox 4">
            <a:extLst>
              <a:ext uri="{FF2B5EF4-FFF2-40B4-BE49-F238E27FC236}">
                <a16:creationId xmlns:a16="http://schemas.microsoft.com/office/drawing/2014/main" id="{8AC2B42D-BC66-CB7C-AC5F-2F84660DDC5A}"/>
              </a:ext>
            </a:extLst>
          </p:cNvPr>
          <p:cNvSpPr txBox="1"/>
          <p:nvPr/>
        </p:nvSpPr>
        <p:spPr>
          <a:xfrm>
            <a:off x="585387" y="3366979"/>
            <a:ext cx="4572000" cy="923330"/>
          </a:xfrm>
          <a:prstGeom prst="rect">
            <a:avLst/>
          </a:prstGeom>
          <a:noFill/>
        </p:spPr>
        <p:txBody>
          <a:bodyPr wrap="square">
            <a:spAutoFit/>
          </a:bodyPr>
          <a:lstStyle/>
          <a:p>
            <a:r>
              <a:rPr lang="en-US" sz="1800" b="1" dirty="0">
                <a:latin typeface="Alumni Sans" panose="020B0604020202020204" charset="0"/>
              </a:rPr>
              <a:t>Group Name: </a:t>
            </a:r>
            <a:r>
              <a:rPr lang="en-US" sz="1800" dirty="0">
                <a:latin typeface="Alumni Sans" panose="020B0604020202020204" charset="0"/>
              </a:rPr>
              <a:t>Global Variable</a:t>
            </a:r>
          </a:p>
          <a:p>
            <a:r>
              <a:rPr lang="en-US" sz="1800" b="1" dirty="0">
                <a:latin typeface="Alumni Sans" panose="020B0604020202020204" charset="0"/>
              </a:rPr>
              <a:t>Group Member</a:t>
            </a:r>
            <a:r>
              <a:rPr lang="en-US" sz="1800" dirty="0">
                <a:latin typeface="Alumni Sans" panose="020B0604020202020204" charset="0"/>
              </a:rPr>
              <a:t>: Muhammad Haris</a:t>
            </a:r>
          </a:p>
          <a:p>
            <a:r>
              <a:rPr lang="en-US" sz="1800" dirty="0">
                <a:latin typeface="Alumni Sans" panose="020B0604020202020204" charset="0"/>
              </a:rPr>
              <a:t>	    </a:t>
            </a:r>
            <a:r>
              <a:rPr lang="en-US" sz="1800" dirty="0" err="1">
                <a:latin typeface="Alumni Sans" panose="020B0604020202020204" charset="0"/>
              </a:rPr>
              <a:t>Zaka</a:t>
            </a:r>
            <a:r>
              <a:rPr lang="en-US" sz="1800" dirty="0">
                <a:latin typeface="Alumni Sans" panose="020B0604020202020204" charset="0"/>
              </a:rPr>
              <a:t> Ahmad</a:t>
            </a:r>
            <a:r>
              <a:rPr lang="en-US" dirty="0"/>
              <a:t>	</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pic>
        <p:nvPicPr>
          <p:cNvPr id="202" name="Google Shape;202;p33"/>
          <p:cNvPicPr preferRelativeResize="0">
            <a:picLocks noGrp="1"/>
          </p:cNvPicPr>
          <p:nvPr>
            <p:ph type="pic" idx="2"/>
          </p:nvPr>
        </p:nvPicPr>
        <p:blipFill rotWithShape="1">
          <a:blip r:embed="rId3">
            <a:alphaModFix/>
          </a:blip>
          <a:srcRect t="1512" b="14014"/>
          <a:stretch/>
        </p:blipFill>
        <p:spPr>
          <a:xfrm>
            <a:off x="-25" y="-13725"/>
            <a:ext cx="9143998" cy="5157301"/>
          </a:xfrm>
          <a:prstGeom prst="rect">
            <a:avLst/>
          </a:prstGeom>
        </p:spPr>
      </p:pic>
      <p:sp>
        <p:nvSpPr>
          <p:cNvPr id="203" name="Google Shape;203;p33"/>
          <p:cNvSpPr txBox="1">
            <a:spLocks noGrp="1"/>
          </p:cNvSpPr>
          <p:nvPr>
            <p:ph type="title"/>
          </p:nvPr>
        </p:nvSpPr>
        <p:spPr>
          <a:xfrm>
            <a:off x="713225" y="3276500"/>
            <a:ext cx="7214400" cy="1327500"/>
          </a:xfrm>
          <a:prstGeom prst="rect">
            <a:avLst/>
          </a:prstGeom>
        </p:spPr>
        <p:txBody>
          <a:bodyPr spcFirstLastPara="1" wrap="square" lIns="228600" tIns="91425" rIns="91425" bIns="0" anchor="t" anchorCtr="0">
            <a:noAutofit/>
          </a:bodyPr>
          <a:lstStyle/>
          <a:p>
            <a:pPr marL="0" lvl="0" indent="0" algn="l" rtl="0">
              <a:spcBef>
                <a:spcPts val="0"/>
              </a:spcBef>
              <a:spcAft>
                <a:spcPts val="0"/>
              </a:spcAft>
              <a:buNone/>
            </a:pPr>
            <a:r>
              <a:rPr lang="en"/>
              <a:t>Empowering minds, transforming lives—health studies pave the way to a brighter, healthier future</a:t>
            </a:r>
            <a:endParaRPr/>
          </a:p>
        </p:txBody>
      </p:sp>
      <p:pic>
        <p:nvPicPr>
          <p:cNvPr id="204" name="Google Shape;204;p33"/>
          <p:cNvPicPr preferRelativeResize="0"/>
          <p:nvPr/>
        </p:nvPicPr>
        <p:blipFill>
          <a:blip r:embed="rId4">
            <a:alphaModFix/>
          </a:blip>
          <a:stretch>
            <a:fillRect/>
          </a:stretch>
        </p:blipFill>
        <p:spPr>
          <a:xfrm>
            <a:off x="713225" y="539512"/>
            <a:ext cx="1546231" cy="360850"/>
          </a:xfrm>
          <a:prstGeom prst="rect">
            <a:avLst/>
          </a:prstGeom>
          <a:noFill/>
          <a:ln>
            <a:noFill/>
          </a:ln>
        </p:spPr>
      </p:pic>
      <p:pic>
        <p:nvPicPr>
          <p:cNvPr id="205" name="Google Shape;205;p33"/>
          <p:cNvPicPr preferRelativeResize="0"/>
          <p:nvPr/>
        </p:nvPicPr>
        <p:blipFill rotWithShape="1">
          <a:blip r:embed="rId5">
            <a:alphaModFix/>
          </a:blip>
          <a:srcRect t="3669" b="3660"/>
          <a:stretch/>
        </p:blipFill>
        <p:spPr>
          <a:xfrm flipH="1">
            <a:off x="8862328" y="-38456"/>
            <a:ext cx="281673" cy="52204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34"/>
          <p:cNvSpPr txBox="1">
            <a:spLocks noGrp="1"/>
          </p:cNvSpPr>
          <p:nvPr>
            <p:ph type="title"/>
          </p:nvPr>
        </p:nvSpPr>
        <p:spPr>
          <a:xfrm>
            <a:off x="4437000" y="1341729"/>
            <a:ext cx="3993900" cy="1439700"/>
          </a:xfrm>
          <a:prstGeom prst="rect">
            <a:avLst/>
          </a:prstGeom>
        </p:spPr>
        <p:txBody>
          <a:bodyPr spcFirstLastPara="1" wrap="square" lIns="91425" tIns="91425" rIns="91425" bIns="64000" anchor="b" anchorCtr="0">
            <a:noAutofit/>
          </a:bodyPr>
          <a:lstStyle/>
          <a:p>
            <a:pPr marL="0" lvl="0" indent="0" algn="r" rtl="0">
              <a:spcBef>
                <a:spcPts val="0"/>
              </a:spcBef>
              <a:spcAft>
                <a:spcPts val="0"/>
              </a:spcAft>
              <a:buNone/>
            </a:pPr>
            <a:r>
              <a:rPr lang="en"/>
              <a:t>123,000</a:t>
            </a:r>
            <a:endParaRPr/>
          </a:p>
        </p:txBody>
      </p:sp>
      <p:sp>
        <p:nvSpPr>
          <p:cNvPr id="211" name="Google Shape;211;p34"/>
          <p:cNvSpPr txBox="1">
            <a:spLocks noGrp="1"/>
          </p:cNvSpPr>
          <p:nvPr>
            <p:ph type="subTitle" idx="1"/>
          </p:nvPr>
        </p:nvSpPr>
        <p:spPr>
          <a:xfrm>
            <a:off x="1854775" y="3038259"/>
            <a:ext cx="6576000" cy="749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Numerical insights crystallize the profound impact of health studies, offering clarity and measurable progress in the pursuit of well-being</a:t>
            </a:r>
            <a:endParaRPr/>
          </a:p>
        </p:txBody>
      </p:sp>
      <p:pic>
        <p:nvPicPr>
          <p:cNvPr id="212" name="Google Shape;212;p34"/>
          <p:cNvPicPr preferRelativeResize="0"/>
          <p:nvPr/>
        </p:nvPicPr>
        <p:blipFill>
          <a:blip r:embed="rId3">
            <a:alphaModFix/>
          </a:blip>
          <a:stretch>
            <a:fillRect/>
          </a:stretch>
        </p:blipFill>
        <p:spPr>
          <a:xfrm>
            <a:off x="2375625" y="1881143"/>
            <a:ext cx="1546231" cy="3608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Google Shape;217;p35"/>
          <p:cNvSpPr txBox="1"/>
          <p:nvPr/>
        </p:nvSpPr>
        <p:spPr>
          <a:xfrm flipH="1">
            <a:off x="1031949" y="1249150"/>
            <a:ext cx="1023600" cy="450000"/>
          </a:xfrm>
          <a:prstGeom prst="rect">
            <a:avLst/>
          </a:prstGeom>
          <a:noFill/>
          <a:ln>
            <a:noFill/>
          </a:ln>
        </p:spPr>
        <p:txBody>
          <a:bodyPr spcFirstLastPara="1" wrap="square" lIns="91425" tIns="91425" rIns="91425" bIns="54850" anchor="b" anchorCtr="0">
            <a:noAutofit/>
          </a:bodyPr>
          <a:lstStyle/>
          <a:p>
            <a:pPr marL="0" lvl="0" indent="0" algn="l" rtl="0">
              <a:lnSpc>
                <a:spcPct val="100000"/>
              </a:lnSpc>
              <a:spcBef>
                <a:spcPts val="0"/>
              </a:spcBef>
              <a:spcAft>
                <a:spcPts val="0"/>
              </a:spcAft>
              <a:buNone/>
            </a:pPr>
            <a:r>
              <a:rPr lang="en" sz="2500">
                <a:solidFill>
                  <a:schemeClr val="dk1"/>
                </a:solidFill>
                <a:latin typeface="Alumni Sans"/>
                <a:ea typeface="Alumni Sans"/>
                <a:cs typeface="Alumni Sans"/>
                <a:sym typeface="Alumni Sans"/>
              </a:rPr>
              <a:t>Place 1</a:t>
            </a:r>
            <a:endParaRPr sz="2500">
              <a:solidFill>
                <a:schemeClr val="dk1"/>
              </a:solidFill>
              <a:latin typeface="Alumni Sans"/>
              <a:ea typeface="Alumni Sans"/>
              <a:cs typeface="Alumni Sans"/>
              <a:sym typeface="Alumni Sans"/>
            </a:endParaRPr>
          </a:p>
        </p:txBody>
      </p:sp>
      <p:sp>
        <p:nvSpPr>
          <p:cNvPr id="218" name="Google Shape;218;p35"/>
          <p:cNvSpPr txBox="1"/>
          <p:nvPr/>
        </p:nvSpPr>
        <p:spPr>
          <a:xfrm flipH="1">
            <a:off x="1031945" y="3482600"/>
            <a:ext cx="1023600" cy="450000"/>
          </a:xfrm>
          <a:prstGeom prst="rect">
            <a:avLst/>
          </a:prstGeom>
          <a:noFill/>
          <a:ln>
            <a:noFill/>
          </a:ln>
        </p:spPr>
        <p:txBody>
          <a:bodyPr spcFirstLastPara="1" wrap="square" lIns="91425" tIns="91425" rIns="91425" bIns="54850" anchor="b" anchorCtr="0">
            <a:noAutofit/>
          </a:bodyPr>
          <a:lstStyle/>
          <a:p>
            <a:pPr marL="0" lvl="0" indent="0" algn="l" rtl="0">
              <a:lnSpc>
                <a:spcPct val="100000"/>
              </a:lnSpc>
              <a:spcBef>
                <a:spcPts val="0"/>
              </a:spcBef>
              <a:spcAft>
                <a:spcPts val="0"/>
              </a:spcAft>
              <a:buNone/>
            </a:pPr>
            <a:r>
              <a:rPr lang="en" sz="2500">
                <a:solidFill>
                  <a:schemeClr val="dk1"/>
                </a:solidFill>
                <a:latin typeface="Alumni Sans"/>
                <a:ea typeface="Alumni Sans"/>
                <a:cs typeface="Alumni Sans"/>
                <a:sym typeface="Alumni Sans"/>
              </a:rPr>
              <a:t>Place 3</a:t>
            </a:r>
            <a:endParaRPr sz="2500">
              <a:solidFill>
                <a:schemeClr val="dk1"/>
              </a:solidFill>
              <a:latin typeface="Alumni Sans"/>
              <a:ea typeface="Alumni Sans"/>
              <a:cs typeface="Alumni Sans"/>
              <a:sym typeface="Alumni Sans"/>
            </a:endParaRPr>
          </a:p>
        </p:txBody>
      </p:sp>
      <p:sp>
        <p:nvSpPr>
          <p:cNvPr id="219" name="Google Shape;219;p35"/>
          <p:cNvSpPr txBox="1"/>
          <p:nvPr/>
        </p:nvSpPr>
        <p:spPr>
          <a:xfrm flipH="1">
            <a:off x="1031945" y="2365875"/>
            <a:ext cx="1023600" cy="450000"/>
          </a:xfrm>
          <a:prstGeom prst="rect">
            <a:avLst/>
          </a:prstGeom>
          <a:noFill/>
          <a:ln>
            <a:noFill/>
          </a:ln>
        </p:spPr>
        <p:txBody>
          <a:bodyPr spcFirstLastPara="1" wrap="square" lIns="91425" tIns="91425" rIns="91425" bIns="54850" anchor="b" anchorCtr="0">
            <a:noAutofit/>
          </a:bodyPr>
          <a:lstStyle/>
          <a:p>
            <a:pPr marL="0" lvl="0" indent="0" algn="l" rtl="0">
              <a:lnSpc>
                <a:spcPct val="100000"/>
              </a:lnSpc>
              <a:spcBef>
                <a:spcPts val="0"/>
              </a:spcBef>
              <a:spcAft>
                <a:spcPts val="0"/>
              </a:spcAft>
              <a:buNone/>
            </a:pPr>
            <a:r>
              <a:rPr lang="en" sz="2500">
                <a:solidFill>
                  <a:schemeClr val="dk1"/>
                </a:solidFill>
                <a:latin typeface="Alumni Sans"/>
                <a:ea typeface="Alumni Sans"/>
                <a:cs typeface="Alumni Sans"/>
                <a:sym typeface="Alumni Sans"/>
              </a:rPr>
              <a:t>Place 2</a:t>
            </a:r>
            <a:endParaRPr sz="2500">
              <a:solidFill>
                <a:schemeClr val="dk1"/>
              </a:solidFill>
              <a:latin typeface="Alumni Sans"/>
              <a:ea typeface="Alumni Sans"/>
              <a:cs typeface="Alumni Sans"/>
              <a:sym typeface="Alumni Sans"/>
            </a:endParaRPr>
          </a:p>
        </p:txBody>
      </p:sp>
      <p:sp>
        <p:nvSpPr>
          <p:cNvPr id="220" name="Google Shape;220;p35"/>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Global health insights</a:t>
            </a:r>
            <a:endParaRPr/>
          </a:p>
        </p:txBody>
      </p:sp>
      <p:sp>
        <p:nvSpPr>
          <p:cNvPr id="221" name="Google Shape;221;p35"/>
          <p:cNvSpPr txBox="1"/>
          <p:nvPr/>
        </p:nvSpPr>
        <p:spPr>
          <a:xfrm flipH="1">
            <a:off x="1032025" y="1624025"/>
            <a:ext cx="2559000" cy="571800"/>
          </a:xfrm>
          <a:prstGeom prst="rect">
            <a:avLst/>
          </a:prstGeom>
          <a:noFill/>
          <a:ln>
            <a:noFill/>
          </a:ln>
        </p:spPr>
        <p:txBody>
          <a:bodyPr spcFirstLastPara="1" wrap="square" lIns="91425" tIns="91425" rIns="0"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Community well-being through accessible healthcare</a:t>
            </a:r>
            <a:endParaRPr>
              <a:solidFill>
                <a:schemeClr val="dk1"/>
              </a:solidFill>
              <a:latin typeface="Assistant"/>
              <a:ea typeface="Assistant"/>
              <a:cs typeface="Assistant"/>
              <a:sym typeface="Assistant"/>
            </a:endParaRPr>
          </a:p>
        </p:txBody>
      </p:sp>
      <p:sp>
        <p:nvSpPr>
          <p:cNvPr id="222" name="Google Shape;222;p35"/>
          <p:cNvSpPr txBox="1"/>
          <p:nvPr/>
        </p:nvSpPr>
        <p:spPr>
          <a:xfrm flipH="1">
            <a:off x="1032013" y="3857475"/>
            <a:ext cx="2559000" cy="571800"/>
          </a:xfrm>
          <a:prstGeom prst="rect">
            <a:avLst/>
          </a:prstGeom>
          <a:noFill/>
          <a:ln>
            <a:noFill/>
          </a:ln>
        </p:spPr>
        <p:txBody>
          <a:bodyPr spcFirstLastPara="1" wrap="square" lIns="91425" tIns="91425" rIns="18287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Championing holistic well-being for all</a:t>
            </a:r>
            <a:endParaRPr>
              <a:solidFill>
                <a:schemeClr val="dk1"/>
              </a:solidFill>
              <a:latin typeface="Assistant"/>
              <a:ea typeface="Assistant"/>
              <a:cs typeface="Assistant"/>
              <a:sym typeface="Assistant"/>
            </a:endParaRPr>
          </a:p>
        </p:txBody>
      </p:sp>
      <p:sp>
        <p:nvSpPr>
          <p:cNvPr id="223" name="Google Shape;223;p35"/>
          <p:cNvSpPr txBox="1"/>
          <p:nvPr/>
        </p:nvSpPr>
        <p:spPr>
          <a:xfrm flipH="1">
            <a:off x="1032002" y="2740727"/>
            <a:ext cx="2559000" cy="571800"/>
          </a:xfrm>
          <a:prstGeom prst="rect">
            <a:avLst/>
          </a:prstGeom>
          <a:noFill/>
          <a:ln>
            <a:noFill/>
          </a:ln>
        </p:spPr>
        <p:txBody>
          <a:bodyPr spcFirstLastPara="1" wrap="square" lIns="91425" tIns="91425" rIns="0"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Disease management excellence and advanced treatments</a:t>
            </a:r>
            <a:endParaRPr>
              <a:solidFill>
                <a:schemeClr val="dk1"/>
              </a:solidFill>
              <a:latin typeface="Assistant"/>
              <a:ea typeface="Assistant"/>
              <a:cs typeface="Assistant"/>
              <a:sym typeface="Assistant"/>
            </a:endParaRPr>
          </a:p>
        </p:txBody>
      </p:sp>
      <p:grpSp>
        <p:nvGrpSpPr>
          <p:cNvPr id="224" name="Google Shape;224;p35"/>
          <p:cNvGrpSpPr/>
          <p:nvPr/>
        </p:nvGrpSpPr>
        <p:grpSpPr>
          <a:xfrm>
            <a:off x="3717671" y="1640632"/>
            <a:ext cx="4660193" cy="2579395"/>
            <a:chOff x="2654821" y="2311071"/>
            <a:chExt cx="2279715" cy="1262120"/>
          </a:xfrm>
        </p:grpSpPr>
        <p:grpSp>
          <p:nvGrpSpPr>
            <p:cNvPr id="225" name="Google Shape;225;p35"/>
            <p:cNvGrpSpPr/>
            <p:nvPr/>
          </p:nvGrpSpPr>
          <p:grpSpPr>
            <a:xfrm>
              <a:off x="4034269" y="2840745"/>
              <a:ext cx="40212" cy="36437"/>
              <a:chOff x="4293400" y="2574725"/>
              <a:chExt cx="84425" cy="80100"/>
            </a:xfrm>
          </p:grpSpPr>
          <p:sp>
            <p:nvSpPr>
              <p:cNvPr id="226" name="Google Shape;226;p35"/>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chemeClr val="accent1"/>
              </a:solidFill>
              <a:ln>
                <a:noFill/>
              </a:ln>
            </p:spPr>
            <p:txBody>
              <a:bodyPr/>
              <a:lstStyle/>
              <a:p>
                <a:endParaRPr lang="en-US"/>
              </a:p>
            </p:txBody>
          </p:sp>
          <p:sp>
            <p:nvSpPr>
              <p:cNvPr id="227" name="Google Shape;227;p35"/>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35"/>
            <p:cNvGrpSpPr/>
            <p:nvPr/>
          </p:nvGrpSpPr>
          <p:grpSpPr>
            <a:xfrm>
              <a:off x="3894606" y="2334874"/>
              <a:ext cx="913198" cy="518984"/>
              <a:chOff x="4000175" y="1462675"/>
              <a:chExt cx="1917275" cy="1140875"/>
            </a:xfrm>
          </p:grpSpPr>
          <p:sp>
            <p:nvSpPr>
              <p:cNvPr id="229" name="Google Shape;229;p35"/>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chemeClr val="accent1"/>
              </a:solidFill>
              <a:ln>
                <a:noFill/>
              </a:ln>
            </p:spPr>
            <p:txBody>
              <a:bodyPr/>
              <a:lstStyle/>
              <a:p>
                <a:endParaRPr lang="en-US"/>
              </a:p>
            </p:txBody>
          </p:sp>
          <p:grpSp>
            <p:nvGrpSpPr>
              <p:cNvPr id="230" name="Google Shape;230;p35"/>
              <p:cNvGrpSpPr/>
              <p:nvPr/>
            </p:nvGrpSpPr>
            <p:grpSpPr>
              <a:xfrm>
                <a:off x="4000175" y="1462675"/>
                <a:ext cx="1917275" cy="1140875"/>
                <a:chOff x="4000175" y="1462675"/>
                <a:chExt cx="1917275" cy="1140875"/>
              </a:xfrm>
            </p:grpSpPr>
            <p:sp>
              <p:nvSpPr>
                <p:cNvPr id="231" name="Google Shape;231;p35"/>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chemeClr val="accent1"/>
                </a:solidFill>
                <a:ln>
                  <a:noFill/>
                </a:ln>
              </p:spPr>
              <p:txBody>
                <a:bodyPr/>
                <a:lstStyle/>
                <a:p>
                  <a:endParaRPr lang="en-US"/>
                </a:p>
              </p:txBody>
            </p:sp>
            <p:sp>
              <p:nvSpPr>
                <p:cNvPr id="232" name="Google Shape;232;p35"/>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5"/>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5"/>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5"/>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36" name="Google Shape;236;p35"/>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 name="Google Shape;237;p35"/>
            <p:cNvGrpSpPr/>
            <p:nvPr/>
          </p:nvGrpSpPr>
          <p:grpSpPr>
            <a:xfrm>
              <a:off x="3875768" y="2846704"/>
              <a:ext cx="44796" cy="47366"/>
              <a:chOff x="3960625" y="2587825"/>
              <a:chExt cx="94050" cy="104125"/>
            </a:xfrm>
          </p:grpSpPr>
          <p:sp>
            <p:nvSpPr>
              <p:cNvPr id="238" name="Google Shape;238;p35"/>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chemeClr val="accent1"/>
              </a:solidFill>
              <a:ln>
                <a:noFill/>
              </a:ln>
            </p:spPr>
            <p:txBody>
              <a:bodyPr/>
              <a:lstStyle/>
              <a:p>
                <a:endParaRPr lang="en-US"/>
              </a:p>
            </p:txBody>
          </p:sp>
          <p:sp>
            <p:nvSpPr>
              <p:cNvPr id="239" name="Google Shape;239;p35"/>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 name="Google Shape;240;p35"/>
            <p:cNvGrpSpPr/>
            <p:nvPr/>
          </p:nvGrpSpPr>
          <p:grpSpPr>
            <a:xfrm>
              <a:off x="3782759" y="2807162"/>
              <a:ext cx="82686" cy="85487"/>
              <a:chOff x="3765350" y="2500900"/>
              <a:chExt cx="173600" cy="187925"/>
            </a:xfrm>
          </p:grpSpPr>
          <p:sp>
            <p:nvSpPr>
              <p:cNvPr id="241" name="Google Shape;241;p35"/>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chemeClr val="accent1"/>
              </a:solidFill>
              <a:ln>
                <a:noFill/>
              </a:ln>
            </p:spPr>
            <p:txBody>
              <a:bodyPr/>
              <a:lstStyle/>
              <a:p>
                <a:endParaRPr lang="en-US"/>
              </a:p>
            </p:txBody>
          </p:sp>
          <p:sp>
            <p:nvSpPr>
              <p:cNvPr id="242" name="Google Shape;242;p35"/>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5"/>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5"/>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5"/>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5"/>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 name="Google Shape;247;p35"/>
            <p:cNvGrpSpPr/>
            <p:nvPr/>
          </p:nvGrpSpPr>
          <p:grpSpPr>
            <a:xfrm>
              <a:off x="3775674" y="2798496"/>
              <a:ext cx="40545" cy="23564"/>
              <a:chOff x="3750475" y="2481850"/>
              <a:chExt cx="85125" cy="51800"/>
            </a:xfrm>
          </p:grpSpPr>
          <p:sp>
            <p:nvSpPr>
              <p:cNvPr id="248" name="Google Shape;248;p35"/>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5"/>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chemeClr val="accent1"/>
              </a:solidFill>
              <a:ln>
                <a:noFill/>
              </a:ln>
            </p:spPr>
            <p:txBody>
              <a:bodyPr/>
              <a:lstStyle/>
              <a:p>
                <a:endParaRPr lang="en-US"/>
              </a:p>
            </p:txBody>
          </p:sp>
        </p:grpSp>
        <p:grpSp>
          <p:nvGrpSpPr>
            <p:cNvPr id="250" name="Google Shape;250;p35"/>
            <p:cNvGrpSpPr/>
            <p:nvPr/>
          </p:nvGrpSpPr>
          <p:grpSpPr>
            <a:xfrm>
              <a:off x="3716946" y="2776024"/>
              <a:ext cx="81971" cy="76912"/>
              <a:chOff x="3627175" y="2432450"/>
              <a:chExt cx="172100" cy="169075"/>
            </a:xfrm>
          </p:grpSpPr>
          <p:sp>
            <p:nvSpPr>
              <p:cNvPr id="251" name="Google Shape;251;p35"/>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5"/>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chemeClr val="accent1"/>
              </a:solidFill>
              <a:ln>
                <a:noFill/>
              </a:ln>
            </p:spPr>
            <p:txBody>
              <a:bodyPr/>
              <a:lstStyle/>
              <a:p>
                <a:endParaRPr lang="en-US"/>
              </a:p>
            </p:txBody>
          </p:sp>
          <p:sp>
            <p:nvSpPr>
              <p:cNvPr id="253" name="Google Shape;253;p35"/>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chemeClr val="accent1"/>
              </a:solidFill>
              <a:ln>
                <a:noFill/>
              </a:ln>
            </p:spPr>
            <p:txBody>
              <a:bodyPr/>
              <a:lstStyle/>
              <a:p>
                <a:endParaRPr lang="en-US"/>
              </a:p>
            </p:txBody>
          </p:sp>
        </p:grpSp>
        <p:grpSp>
          <p:nvGrpSpPr>
            <p:cNvPr id="254" name="Google Shape;254;p35"/>
            <p:cNvGrpSpPr/>
            <p:nvPr/>
          </p:nvGrpSpPr>
          <p:grpSpPr>
            <a:xfrm>
              <a:off x="3685682" y="2845624"/>
              <a:ext cx="29311" cy="45055"/>
              <a:chOff x="3561536" y="2585450"/>
              <a:chExt cx="61539" cy="99045"/>
            </a:xfrm>
          </p:grpSpPr>
          <p:sp>
            <p:nvSpPr>
              <p:cNvPr id="255" name="Google Shape;255;p35"/>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5"/>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chemeClr val="accent1"/>
              </a:solidFill>
              <a:ln>
                <a:noFill/>
              </a:ln>
            </p:spPr>
            <p:txBody>
              <a:bodyPr/>
              <a:lstStyle/>
              <a:p>
                <a:endParaRPr lang="en-US"/>
              </a:p>
            </p:txBody>
          </p:sp>
        </p:grpSp>
        <p:grpSp>
          <p:nvGrpSpPr>
            <p:cNvPr id="257" name="Google Shape;257;p35"/>
            <p:cNvGrpSpPr/>
            <p:nvPr/>
          </p:nvGrpSpPr>
          <p:grpSpPr>
            <a:xfrm>
              <a:off x="3849905" y="2572252"/>
              <a:ext cx="74339" cy="119559"/>
              <a:chOff x="3906325" y="1984500"/>
              <a:chExt cx="156075" cy="262825"/>
            </a:xfrm>
          </p:grpSpPr>
          <p:sp>
            <p:nvSpPr>
              <p:cNvPr id="258" name="Google Shape;258;p35"/>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chemeClr val="accent1"/>
              </a:solidFill>
              <a:ln>
                <a:noFill/>
              </a:ln>
            </p:spPr>
            <p:txBody>
              <a:bodyPr/>
              <a:lstStyle/>
              <a:p>
                <a:endParaRPr lang="en-US"/>
              </a:p>
            </p:txBody>
          </p:sp>
          <p:sp>
            <p:nvSpPr>
              <p:cNvPr id="259" name="Google Shape;259;p35"/>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 name="Google Shape;260;p35"/>
            <p:cNvGrpSpPr/>
            <p:nvPr/>
          </p:nvGrpSpPr>
          <p:grpSpPr>
            <a:xfrm>
              <a:off x="2654821" y="2414345"/>
              <a:ext cx="667570" cy="558731"/>
              <a:chOff x="1397225" y="1637375"/>
              <a:chExt cx="1401575" cy="1228250"/>
            </a:xfrm>
          </p:grpSpPr>
          <p:sp>
            <p:nvSpPr>
              <p:cNvPr id="261" name="Google Shape;261;p35"/>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chemeClr val="accent1"/>
              </a:solidFill>
              <a:ln>
                <a:noFill/>
              </a:ln>
            </p:spPr>
            <p:txBody>
              <a:bodyPr/>
              <a:lstStyle/>
              <a:p>
                <a:endParaRPr lang="en-US"/>
              </a:p>
            </p:txBody>
          </p:sp>
          <p:grpSp>
            <p:nvGrpSpPr>
              <p:cNvPr id="262" name="Google Shape;262;p35"/>
              <p:cNvGrpSpPr/>
              <p:nvPr/>
            </p:nvGrpSpPr>
            <p:grpSpPr>
              <a:xfrm>
                <a:off x="1397225" y="1637375"/>
                <a:ext cx="1398775" cy="1228250"/>
                <a:chOff x="1397225" y="1637375"/>
                <a:chExt cx="1398775" cy="1228250"/>
              </a:xfrm>
            </p:grpSpPr>
            <p:sp>
              <p:nvSpPr>
                <p:cNvPr id="263" name="Google Shape;263;p35"/>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5"/>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 name="Google Shape;265;p35"/>
            <p:cNvGrpSpPr/>
            <p:nvPr/>
          </p:nvGrpSpPr>
          <p:grpSpPr>
            <a:xfrm>
              <a:off x="3230417" y="3103734"/>
              <a:ext cx="282982" cy="280332"/>
              <a:chOff x="2605700" y="3152850"/>
              <a:chExt cx="594125" cy="616250"/>
            </a:xfrm>
          </p:grpSpPr>
          <p:sp>
            <p:nvSpPr>
              <p:cNvPr id="266" name="Google Shape;266;p35"/>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chemeClr val="accent1"/>
              </a:solidFill>
              <a:ln>
                <a:noFill/>
              </a:ln>
            </p:spPr>
            <p:txBody>
              <a:bodyPr/>
              <a:lstStyle/>
              <a:p>
                <a:endParaRPr lang="en-US"/>
              </a:p>
            </p:txBody>
          </p:sp>
          <p:sp>
            <p:nvSpPr>
              <p:cNvPr id="267" name="Google Shape;267;p35"/>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268" name="Google Shape;268;p35"/>
            <p:cNvGrpSpPr/>
            <p:nvPr/>
          </p:nvGrpSpPr>
          <p:grpSpPr>
            <a:xfrm>
              <a:off x="3265985" y="3226989"/>
              <a:ext cx="87151" cy="346202"/>
              <a:chOff x="2680375" y="3423800"/>
              <a:chExt cx="182975" cy="761050"/>
            </a:xfrm>
          </p:grpSpPr>
          <p:sp>
            <p:nvSpPr>
              <p:cNvPr id="269" name="Google Shape;269;p35"/>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chemeClr val="accent1"/>
              </a:solidFill>
              <a:ln>
                <a:noFill/>
              </a:ln>
            </p:spPr>
            <p:txBody>
              <a:bodyPr/>
              <a:lstStyle/>
              <a:p>
                <a:endParaRPr lang="en-US"/>
              </a:p>
            </p:txBody>
          </p:sp>
          <p:sp>
            <p:nvSpPr>
              <p:cNvPr id="270" name="Google Shape;270;p35"/>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 name="Google Shape;271;p35"/>
            <p:cNvGrpSpPr/>
            <p:nvPr/>
          </p:nvGrpSpPr>
          <p:grpSpPr>
            <a:xfrm>
              <a:off x="3855466" y="3289811"/>
              <a:ext cx="112514" cy="94210"/>
              <a:chOff x="3918000" y="3561900"/>
              <a:chExt cx="236225" cy="207100"/>
            </a:xfrm>
          </p:grpSpPr>
          <p:sp>
            <p:nvSpPr>
              <p:cNvPr id="272" name="Google Shape;272;p35"/>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chemeClr val="accent1"/>
              </a:solidFill>
              <a:ln>
                <a:noFill/>
              </a:ln>
            </p:spPr>
            <p:txBody>
              <a:bodyPr/>
              <a:lstStyle/>
              <a:p>
                <a:endParaRPr lang="en-US"/>
              </a:p>
            </p:txBody>
          </p:sp>
          <p:sp>
            <p:nvSpPr>
              <p:cNvPr id="273" name="Google Shape;273;p35"/>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4" name="Google Shape;274;p35"/>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277" name="Google Shape;277;p35"/>
            <p:cNvGrpSpPr/>
            <p:nvPr/>
          </p:nvGrpSpPr>
          <p:grpSpPr>
            <a:xfrm>
              <a:off x="2905224" y="2311071"/>
              <a:ext cx="596721" cy="528992"/>
              <a:chOff x="1922950" y="1410350"/>
              <a:chExt cx="1252825" cy="1162875"/>
            </a:xfrm>
          </p:grpSpPr>
          <p:sp>
            <p:nvSpPr>
              <p:cNvPr id="278" name="Google Shape;278;p35"/>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5"/>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5"/>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5"/>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5"/>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5"/>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5"/>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5"/>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294" name="Google Shape;294;p35"/>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5"/>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5"/>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5"/>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5"/>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5"/>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5"/>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5"/>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5"/>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5"/>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5"/>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5"/>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5"/>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5"/>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5"/>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5"/>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5"/>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5"/>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5"/>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5"/>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314" name="Google Shape;314;p35"/>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15" name="Google Shape;315;p35"/>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 name="Google Shape;316;p35"/>
            <p:cNvGrpSpPr/>
            <p:nvPr/>
          </p:nvGrpSpPr>
          <p:grpSpPr>
            <a:xfrm>
              <a:off x="3280929" y="3294542"/>
              <a:ext cx="109894" cy="272224"/>
              <a:chOff x="2711750" y="3572300"/>
              <a:chExt cx="230725" cy="598425"/>
            </a:xfrm>
          </p:grpSpPr>
          <p:sp>
            <p:nvSpPr>
              <p:cNvPr id="317" name="Google Shape;317;p35"/>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5"/>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9" name="Google Shape;319;p35"/>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0" name="Google Shape;320;p35"/>
            <p:cNvGrpSpPr/>
            <p:nvPr/>
          </p:nvGrpSpPr>
          <p:grpSpPr>
            <a:xfrm>
              <a:off x="3790439" y="2408636"/>
              <a:ext cx="73017" cy="75684"/>
              <a:chOff x="3781475" y="1624825"/>
              <a:chExt cx="153300" cy="166375"/>
            </a:xfrm>
          </p:grpSpPr>
          <p:sp>
            <p:nvSpPr>
              <p:cNvPr id="321" name="Google Shape;321;p35"/>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5"/>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5"/>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5"/>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 name="Google Shape;325;p35"/>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5"/>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5"/>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5"/>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5"/>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5"/>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5"/>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2" name="Google Shape;332;p35"/>
            <p:cNvGrpSpPr/>
            <p:nvPr/>
          </p:nvGrpSpPr>
          <p:grpSpPr>
            <a:xfrm>
              <a:off x="4403342" y="3107749"/>
              <a:ext cx="316680" cy="101374"/>
              <a:chOff x="5068275" y="3161675"/>
              <a:chExt cx="664875" cy="222850"/>
            </a:xfrm>
          </p:grpSpPr>
          <p:sp>
            <p:nvSpPr>
              <p:cNvPr id="333" name="Google Shape;333;p35"/>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5"/>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5"/>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5"/>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7" name="Google Shape;337;p35"/>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5"/>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5"/>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5"/>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5"/>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5"/>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5"/>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5"/>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5"/>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5"/>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5"/>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5"/>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5"/>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5"/>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5"/>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5"/>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5"/>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5"/>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5"/>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5"/>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5"/>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5"/>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5"/>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5"/>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5"/>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5"/>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5"/>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5"/>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5"/>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6" name="Google Shape;366;p35"/>
            <p:cNvGrpSpPr/>
            <p:nvPr/>
          </p:nvGrpSpPr>
          <p:grpSpPr>
            <a:xfrm>
              <a:off x="3697513" y="2707266"/>
              <a:ext cx="59549" cy="79733"/>
              <a:chOff x="3586375" y="2281300"/>
              <a:chExt cx="125025" cy="175275"/>
            </a:xfrm>
          </p:grpSpPr>
          <p:sp>
            <p:nvSpPr>
              <p:cNvPr id="367" name="Google Shape;367;p35"/>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5"/>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9" name="Google Shape;369;p35"/>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 name="Google Shape;370;p35"/>
            <p:cNvGrpSpPr/>
            <p:nvPr/>
          </p:nvGrpSpPr>
          <p:grpSpPr>
            <a:xfrm>
              <a:off x="4513224" y="3221724"/>
              <a:ext cx="274563" cy="280321"/>
              <a:chOff x="5298975" y="3412225"/>
              <a:chExt cx="576450" cy="616225"/>
            </a:xfrm>
          </p:grpSpPr>
          <p:sp>
            <p:nvSpPr>
              <p:cNvPr id="371" name="Google Shape;371;p35"/>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372" name="Google Shape;372;p35"/>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373;p35"/>
            <p:cNvGrpSpPr/>
            <p:nvPr/>
          </p:nvGrpSpPr>
          <p:grpSpPr>
            <a:xfrm>
              <a:off x="4824403" y="3421846"/>
              <a:ext cx="110132" cy="130647"/>
              <a:chOff x="5952300" y="3852150"/>
              <a:chExt cx="231225" cy="287200"/>
            </a:xfrm>
          </p:grpSpPr>
          <p:sp>
            <p:nvSpPr>
              <p:cNvPr id="374" name="Google Shape;374;p35"/>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5"/>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 name="Google Shape;376;p35"/>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5"/>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5"/>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5"/>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5"/>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5"/>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5"/>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5"/>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4" name="Google Shape;384;p35"/>
            <p:cNvGrpSpPr/>
            <p:nvPr/>
          </p:nvGrpSpPr>
          <p:grpSpPr>
            <a:xfrm>
              <a:off x="4295710" y="3079670"/>
              <a:ext cx="14968" cy="27135"/>
              <a:chOff x="4842300" y="3099950"/>
              <a:chExt cx="31425" cy="59650"/>
            </a:xfrm>
          </p:grpSpPr>
          <p:sp>
            <p:nvSpPr>
              <p:cNvPr id="385" name="Google Shape;385;p35"/>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5"/>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5"/>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5"/>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9" name="Google Shape;389;p35"/>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5"/>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5"/>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5"/>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5"/>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5"/>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5"/>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5"/>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 name="Google Shape;397;p35"/>
            <p:cNvGrpSpPr/>
            <p:nvPr/>
          </p:nvGrpSpPr>
          <p:grpSpPr>
            <a:xfrm>
              <a:off x="3831056" y="2816010"/>
              <a:ext cx="37378" cy="27612"/>
              <a:chOff x="3866750" y="2520350"/>
              <a:chExt cx="78475" cy="60700"/>
            </a:xfrm>
          </p:grpSpPr>
          <p:sp>
            <p:nvSpPr>
              <p:cNvPr id="398" name="Google Shape;398;p35"/>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5"/>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5"/>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5"/>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 name="Google Shape;402;p35"/>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5"/>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5"/>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5"/>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5"/>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5"/>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5"/>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5"/>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5"/>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5"/>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5"/>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5"/>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5"/>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5"/>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5"/>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5"/>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19" name="Google Shape;419;p35"/>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5"/>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5"/>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5"/>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5"/>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5"/>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5"/>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5"/>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5"/>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5"/>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5"/>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5"/>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31" name="Google Shape;431;p35"/>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5"/>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5"/>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5"/>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5"/>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5"/>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5"/>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5"/>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5"/>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5"/>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5"/>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5"/>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5"/>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 name="Google Shape;444;p35"/>
            <p:cNvGrpSpPr/>
            <p:nvPr/>
          </p:nvGrpSpPr>
          <p:grpSpPr>
            <a:xfrm>
              <a:off x="3632736" y="3051591"/>
              <a:ext cx="63288" cy="45217"/>
              <a:chOff x="3450375" y="3038225"/>
              <a:chExt cx="132875" cy="99400"/>
            </a:xfrm>
          </p:grpSpPr>
          <p:sp>
            <p:nvSpPr>
              <p:cNvPr id="445" name="Google Shape;445;p35"/>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5"/>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7" name="Google Shape;447;p35"/>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5"/>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5"/>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5"/>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5"/>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5"/>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5"/>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5"/>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5"/>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56" name="Google Shape;456;p35"/>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5"/>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5"/>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5"/>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5"/>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5"/>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5"/>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5"/>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5"/>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5"/>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466" name="Google Shape;466;p35"/>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5"/>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5"/>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5"/>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5"/>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5"/>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472" name="Google Shape;472;p35"/>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5"/>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5"/>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35"/>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5"/>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5"/>
            <p:cNvSpPr/>
            <p:nvPr/>
          </p:nvSpPr>
          <p:spPr>
            <a:xfrm>
              <a:off x="4036853" y="2853608"/>
              <a:ext cx="1250" cy="1205"/>
            </a:xfrm>
            <a:custGeom>
              <a:avLst/>
              <a:gdLst/>
              <a:ahLst/>
              <a:cxnLst/>
              <a:rect l="l" t="t" r="r" b="b"/>
              <a:pathLst>
                <a:path w="105" h="106" fill="none" extrusionOk="0">
                  <a:moveTo>
                    <a:pt x="105" y="105"/>
                  </a:moveTo>
                  <a:lnTo>
                    <a:pt x="0" y="1"/>
                  </a:lnTo>
                </a:path>
              </a:pathLst>
            </a:custGeom>
            <a:solidFill>
              <a:schemeClr val="accent1"/>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5"/>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5"/>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5"/>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82" name="Google Shape;482;p35"/>
          <p:cNvCxnSpPr>
            <a:stCxn id="217" idx="1"/>
          </p:cNvCxnSpPr>
          <p:nvPr/>
        </p:nvCxnSpPr>
        <p:spPr>
          <a:xfrm>
            <a:off x="2055549" y="1474150"/>
            <a:ext cx="2726100" cy="838800"/>
          </a:xfrm>
          <a:prstGeom prst="bentConnector3">
            <a:avLst>
              <a:gd name="adj1" fmla="val 71988"/>
            </a:avLst>
          </a:prstGeom>
          <a:noFill/>
          <a:ln w="9525" cap="flat" cmpd="sng">
            <a:solidFill>
              <a:schemeClr val="dk1"/>
            </a:solidFill>
            <a:prstDash val="solid"/>
            <a:round/>
            <a:headEnd type="none" w="med" len="med"/>
            <a:tailEnd type="diamond" w="med" len="med"/>
          </a:ln>
        </p:spPr>
      </p:cxnSp>
      <p:cxnSp>
        <p:nvCxnSpPr>
          <p:cNvPr id="483" name="Google Shape;483;p35"/>
          <p:cNvCxnSpPr>
            <a:stCxn id="219" idx="1"/>
          </p:cNvCxnSpPr>
          <p:nvPr/>
        </p:nvCxnSpPr>
        <p:spPr>
          <a:xfrm>
            <a:off x="2055545" y="2590875"/>
            <a:ext cx="2890200" cy="526500"/>
          </a:xfrm>
          <a:prstGeom prst="bentConnector3">
            <a:avLst>
              <a:gd name="adj1" fmla="val 67924"/>
            </a:avLst>
          </a:prstGeom>
          <a:noFill/>
          <a:ln w="9525" cap="flat" cmpd="sng">
            <a:solidFill>
              <a:schemeClr val="dk1"/>
            </a:solidFill>
            <a:prstDash val="solid"/>
            <a:round/>
            <a:headEnd type="none" w="med" len="med"/>
            <a:tailEnd type="diamond" w="med" len="med"/>
          </a:ln>
        </p:spPr>
      </p:cxnSp>
      <p:cxnSp>
        <p:nvCxnSpPr>
          <p:cNvPr id="484" name="Google Shape;484;p35"/>
          <p:cNvCxnSpPr>
            <a:stCxn id="218" idx="1"/>
          </p:cNvCxnSpPr>
          <p:nvPr/>
        </p:nvCxnSpPr>
        <p:spPr>
          <a:xfrm rot="10800000" flipH="1">
            <a:off x="2055545" y="3347300"/>
            <a:ext cx="5361900" cy="360300"/>
          </a:xfrm>
          <a:prstGeom prst="bentConnector3">
            <a:avLst>
              <a:gd name="adj1" fmla="val 36610"/>
            </a:avLst>
          </a:prstGeom>
          <a:noFill/>
          <a:ln w="9525" cap="flat" cmpd="sng">
            <a:solidFill>
              <a:schemeClr val="dk1"/>
            </a:solidFill>
            <a:prstDash val="solid"/>
            <a:round/>
            <a:headEnd type="none" w="med" len="med"/>
            <a:tailEnd type="diamond"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36"/>
          <p:cNvSpPr/>
          <p:nvPr/>
        </p:nvSpPr>
        <p:spPr>
          <a:xfrm>
            <a:off x="8135875" y="1517812"/>
            <a:ext cx="252300" cy="252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sp>
        <p:nvSpPr>
          <p:cNvPr id="490" name="Google Shape;490;p36"/>
          <p:cNvSpPr/>
          <p:nvPr/>
        </p:nvSpPr>
        <p:spPr>
          <a:xfrm>
            <a:off x="8135875" y="2191237"/>
            <a:ext cx="252300" cy="2523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sp>
        <p:nvSpPr>
          <p:cNvPr id="491" name="Google Shape;491;p36"/>
          <p:cNvSpPr/>
          <p:nvPr/>
        </p:nvSpPr>
        <p:spPr>
          <a:xfrm>
            <a:off x="8135875" y="2864662"/>
            <a:ext cx="252300" cy="252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sp>
        <p:nvSpPr>
          <p:cNvPr id="492" name="Google Shape;492;p36"/>
          <p:cNvSpPr/>
          <p:nvPr/>
        </p:nvSpPr>
        <p:spPr>
          <a:xfrm>
            <a:off x="8135875" y="3538087"/>
            <a:ext cx="252300" cy="252300"/>
          </a:xfrm>
          <a:prstGeom prst="rect">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ssistant"/>
              <a:ea typeface="Assistant"/>
              <a:cs typeface="Assistant"/>
              <a:sym typeface="Assistant"/>
            </a:endParaRPr>
          </a:p>
        </p:txBody>
      </p:sp>
      <p:sp>
        <p:nvSpPr>
          <p:cNvPr id="493" name="Google Shape;493;p36"/>
          <p:cNvSpPr txBox="1"/>
          <p:nvPr/>
        </p:nvSpPr>
        <p:spPr>
          <a:xfrm>
            <a:off x="981900" y="4243709"/>
            <a:ext cx="7180200" cy="3075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Assistant"/>
                <a:ea typeface="Assistant"/>
                <a:cs typeface="Assistant"/>
                <a:sym typeface="Assistant"/>
              </a:rPr>
              <a:t>Follow the link in the graph to modify its data and then paste the new one here. </a:t>
            </a:r>
            <a:r>
              <a:rPr lang="en" sz="1100" b="1" u="sng">
                <a:solidFill>
                  <a:schemeClr val="dk1"/>
                </a:solidFill>
                <a:latin typeface="Assistant"/>
                <a:ea typeface="Assistant"/>
                <a:cs typeface="Assistant"/>
                <a:sym typeface="Assistant"/>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Assistant"/>
              <a:ea typeface="Assistant"/>
              <a:cs typeface="Assistant"/>
              <a:sym typeface="Assistant"/>
            </a:endParaRPr>
          </a:p>
        </p:txBody>
      </p:sp>
      <p:sp>
        <p:nvSpPr>
          <p:cNvPr id="494" name="Google Shape;494;p36"/>
          <p:cNvSpPr txBox="1">
            <a:spLocks noGrp="1"/>
          </p:cNvSpPr>
          <p:nvPr>
            <p:ph type="title" idx="4294967295"/>
          </p:nvPr>
        </p:nvSpPr>
        <p:spPr>
          <a:xfrm>
            <a:off x="5133869" y="1449175"/>
            <a:ext cx="2918100" cy="425700"/>
          </a:xfrm>
          <a:prstGeom prst="rect">
            <a:avLst/>
          </a:prstGeom>
        </p:spPr>
        <p:txBody>
          <a:bodyPr spcFirstLastPara="1" wrap="square" lIns="91425" tIns="91425" rIns="91425" bIns="64000" anchor="b" anchorCtr="0">
            <a:noAutofit/>
          </a:bodyPr>
          <a:lstStyle/>
          <a:p>
            <a:pPr marL="0" lvl="0" indent="0" algn="r" rtl="0">
              <a:lnSpc>
                <a:spcPct val="100000"/>
              </a:lnSpc>
              <a:spcBef>
                <a:spcPts val="0"/>
              </a:spcBef>
              <a:spcAft>
                <a:spcPts val="0"/>
              </a:spcAft>
              <a:buNone/>
            </a:pPr>
            <a:r>
              <a:rPr lang="en" sz="2500"/>
              <a:t>Preventive measures</a:t>
            </a:r>
            <a:endParaRPr sz="2500"/>
          </a:p>
        </p:txBody>
      </p:sp>
      <p:sp>
        <p:nvSpPr>
          <p:cNvPr id="495" name="Google Shape;495;p36"/>
          <p:cNvSpPr txBox="1">
            <a:spLocks noGrp="1"/>
          </p:cNvSpPr>
          <p:nvPr>
            <p:ph type="title" idx="4294967295"/>
          </p:nvPr>
        </p:nvSpPr>
        <p:spPr>
          <a:xfrm>
            <a:off x="5133869" y="2796025"/>
            <a:ext cx="2918100" cy="425700"/>
          </a:xfrm>
          <a:prstGeom prst="rect">
            <a:avLst/>
          </a:prstGeom>
        </p:spPr>
        <p:txBody>
          <a:bodyPr spcFirstLastPara="1" wrap="square" lIns="91425" tIns="91425" rIns="91425" bIns="64000" anchor="b" anchorCtr="0">
            <a:noAutofit/>
          </a:bodyPr>
          <a:lstStyle/>
          <a:p>
            <a:pPr marL="0" lvl="0" indent="0" algn="r" rtl="0">
              <a:lnSpc>
                <a:spcPct val="100000"/>
              </a:lnSpc>
              <a:spcBef>
                <a:spcPts val="0"/>
              </a:spcBef>
              <a:spcAft>
                <a:spcPts val="0"/>
              </a:spcAft>
              <a:buNone/>
            </a:pPr>
            <a:r>
              <a:rPr lang="en" sz="2500"/>
              <a:t>Advancements in healthcare</a:t>
            </a:r>
            <a:endParaRPr sz="2500"/>
          </a:p>
        </p:txBody>
      </p:sp>
      <p:sp>
        <p:nvSpPr>
          <p:cNvPr id="496" name="Google Shape;496;p36"/>
          <p:cNvSpPr txBox="1">
            <a:spLocks noGrp="1"/>
          </p:cNvSpPr>
          <p:nvPr>
            <p:ph type="title" idx="4294967295"/>
          </p:nvPr>
        </p:nvSpPr>
        <p:spPr>
          <a:xfrm>
            <a:off x="5133869" y="2122600"/>
            <a:ext cx="2918100" cy="425700"/>
          </a:xfrm>
          <a:prstGeom prst="rect">
            <a:avLst/>
          </a:prstGeom>
        </p:spPr>
        <p:txBody>
          <a:bodyPr spcFirstLastPara="1" wrap="square" lIns="91425" tIns="91425" rIns="91425" bIns="64000" anchor="b" anchorCtr="0">
            <a:noAutofit/>
          </a:bodyPr>
          <a:lstStyle/>
          <a:p>
            <a:pPr marL="0" lvl="0" indent="0" algn="r" rtl="0">
              <a:lnSpc>
                <a:spcPct val="100000"/>
              </a:lnSpc>
              <a:spcBef>
                <a:spcPts val="0"/>
              </a:spcBef>
              <a:spcAft>
                <a:spcPts val="0"/>
              </a:spcAft>
              <a:buNone/>
            </a:pPr>
            <a:r>
              <a:rPr lang="en" sz="2500"/>
              <a:t>Treatment outcomes</a:t>
            </a:r>
            <a:endParaRPr sz="2500"/>
          </a:p>
        </p:txBody>
      </p:sp>
      <p:sp>
        <p:nvSpPr>
          <p:cNvPr id="497" name="Google Shape;497;p36"/>
          <p:cNvSpPr txBox="1">
            <a:spLocks noGrp="1"/>
          </p:cNvSpPr>
          <p:nvPr>
            <p:ph type="title" idx="4294967295"/>
          </p:nvPr>
        </p:nvSpPr>
        <p:spPr>
          <a:xfrm>
            <a:off x="5133869" y="3469450"/>
            <a:ext cx="2918100" cy="425700"/>
          </a:xfrm>
          <a:prstGeom prst="rect">
            <a:avLst/>
          </a:prstGeom>
        </p:spPr>
        <p:txBody>
          <a:bodyPr spcFirstLastPara="1" wrap="square" lIns="91425" tIns="91425" rIns="91425" bIns="64000" anchor="b" anchorCtr="0">
            <a:noAutofit/>
          </a:bodyPr>
          <a:lstStyle/>
          <a:p>
            <a:pPr marL="0" lvl="0" indent="0" algn="r" rtl="0">
              <a:lnSpc>
                <a:spcPct val="100000"/>
              </a:lnSpc>
              <a:spcBef>
                <a:spcPts val="0"/>
              </a:spcBef>
              <a:spcAft>
                <a:spcPts val="0"/>
              </a:spcAft>
              <a:buNone/>
            </a:pPr>
            <a:r>
              <a:rPr lang="en" sz="2500"/>
              <a:t> Impact of social factors</a:t>
            </a:r>
            <a:endParaRPr sz="2500"/>
          </a:p>
        </p:txBody>
      </p:sp>
      <p:pic>
        <p:nvPicPr>
          <p:cNvPr id="498" name="Google Shape;498;p36" title="Gráfico">
            <a:hlinkClick r:id="rId4"/>
          </p:cNvPr>
          <p:cNvPicPr preferRelativeResize="0"/>
          <p:nvPr/>
        </p:nvPicPr>
        <p:blipFill>
          <a:blip r:embed="rId5">
            <a:alphaModFix/>
          </a:blip>
          <a:stretch>
            <a:fillRect/>
          </a:stretch>
        </p:blipFill>
        <p:spPr>
          <a:xfrm>
            <a:off x="755825" y="1367378"/>
            <a:ext cx="4378047" cy="2564076"/>
          </a:xfrm>
          <a:prstGeom prst="rect">
            <a:avLst/>
          </a:prstGeom>
          <a:noFill/>
          <a:ln>
            <a:noFill/>
          </a:ln>
        </p:spPr>
      </p:pic>
      <p:sp>
        <p:nvSpPr>
          <p:cNvPr id="499" name="Google Shape;499;p36"/>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Health trends overview</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03"/>
        <p:cNvGrpSpPr/>
        <p:nvPr/>
      </p:nvGrpSpPr>
      <p:grpSpPr>
        <a:xfrm>
          <a:off x="0" y="0"/>
          <a:ext cx="0" cy="0"/>
          <a:chOff x="0" y="0"/>
          <a:chExt cx="0" cy="0"/>
        </a:xfrm>
      </p:grpSpPr>
      <p:sp>
        <p:nvSpPr>
          <p:cNvPr id="504" name="Google Shape;504;p37"/>
          <p:cNvSpPr/>
          <p:nvPr/>
        </p:nvSpPr>
        <p:spPr>
          <a:xfrm>
            <a:off x="1527007"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7"/>
          <p:cNvSpPr/>
          <p:nvPr/>
        </p:nvSpPr>
        <p:spPr>
          <a:xfrm>
            <a:off x="3490907"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7"/>
          <p:cNvSpPr/>
          <p:nvPr/>
        </p:nvSpPr>
        <p:spPr>
          <a:xfrm>
            <a:off x="5454807"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7"/>
          <p:cNvSpPr/>
          <p:nvPr/>
        </p:nvSpPr>
        <p:spPr>
          <a:xfrm>
            <a:off x="7418707" y="136170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7"/>
          <p:cNvSpPr txBox="1"/>
          <p:nvPr/>
        </p:nvSpPr>
        <p:spPr>
          <a:xfrm flipH="1">
            <a:off x="709007" y="1842900"/>
            <a:ext cx="1812300" cy="897900"/>
          </a:xfrm>
          <a:prstGeom prst="rect">
            <a:avLst/>
          </a:prstGeom>
          <a:noFill/>
          <a:ln>
            <a:noFill/>
          </a:ln>
        </p:spPr>
        <p:txBody>
          <a:bodyPr spcFirstLastPara="1" wrap="square" lIns="182875" tIns="91425" rIns="18287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Discovery phase</a:t>
            </a:r>
            <a:endParaRPr sz="2500">
              <a:solidFill>
                <a:schemeClr val="dk1"/>
              </a:solidFill>
              <a:latin typeface="Alumni Sans"/>
              <a:ea typeface="Alumni Sans"/>
              <a:cs typeface="Alumni Sans"/>
              <a:sym typeface="Alumni Sans"/>
            </a:endParaRPr>
          </a:p>
        </p:txBody>
      </p:sp>
      <p:sp>
        <p:nvSpPr>
          <p:cNvPr id="509" name="Google Shape;509;p37"/>
          <p:cNvSpPr txBox="1"/>
          <p:nvPr/>
        </p:nvSpPr>
        <p:spPr>
          <a:xfrm flipH="1">
            <a:off x="2672907" y="1842900"/>
            <a:ext cx="1812300" cy="897900"/>
          </a:xfrm>
          <a:prstGeom prst="rect">
            <a:avLst/>
          </a:prstGeom>
          <a:noFill/>
          <a:ln>
            <a:noFill/>
          </a:ln>
        </p:spPr>
        <p:txBody>
          <a:bodyPr spcFirstLastPara="1" wrap="square" lIns="182875" tIns="91425" rIns="18287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Innovation surge</a:t>
            </a:r>
            <a:endParaRPr sz="2500">
              <a:solidFill>
                <a:schemeClr val="dk1"/>
              </a:solidFill>
              <a:latin typeface="Alumni Sans"/>
              <a:ea typeface="Alumni Sans"/>
              <a:cs typeface="Alumni Sans"/>
              <a:sym typeface="Alumni Sans"/>
            </a:endParaRPr>
          </a:p>
        </p:txBody>
      </p:sp>
      <p:sp>
        <p:nvSpPr>
          <p:cNvPr id="510" name="Google Shape;510;p37"/>
          <p:cNvSpPr txBox="1"/>
          <p:nvPr/>
        </p:nvSpPr>
        <p:spPr>
          <a:xfrm flipH="1">
            <a:off x="4636807" y="184290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Research breakthroughs</a:t>
            </a:r>
            <a:endParaRPr sz="2500">
              <a:solidFill>
                <a:schemeClr val="dk1"/>
              </a:solidFill>
              <a:latin typeface="Alumni Sans"/>
              <a:ea typeface="Alumni Sans"/>
              <a:cs typeface="Alumni Sans"/>
              <a:sym typeface="Alumni Sans"/>
            </a:endParaRPr>
          </a:p>
        </p:txBody>
      </p:sp>
      <p:sp>
        <p:nvSpPr>
          <p:cNvPr id="511" name="Google Shape;511;p37"/>
          <p:cNvSpPr txBox="1"/>
          <p:nvPr/>
        </p:nvSpPr>
        <p:spPr>
          <a:xfrm flipH="1">
            <a:off x="6600707" y="184290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Technological advancements</a:t>
            </a:r>
            <a:endParaRPr sz="2500">
              <a:solidFill>
                <a:schemeClr val="dk1"/>
              </a:solidFill>
              <a:latin typeface="Alumni Sans"/>
              <a:ea typeface="Alumni Sans"/>
              <a:cs typeface="Alumni Sans"/>
              <a:sym typeface="Alumni Sans"/>
            </a:endParaRPr>
          </a:p>
        </p:txBody>
      </p:sp>
      <p:cxnSp>
        <p:nvCxnSpPr>
          <p:cNvPr id="512" name="Google Shape;512;p37"/>
          <p:cNvCxnSpPr>
            <a:stCxn id="504" idx="3"/>
            <a:endCxn id="505" idx="1"/>
          </p:cNvCxnSpPr>
          <p:nvPr/>
        </p:nvCxnSpPr>
        <p:spPr>
          <a:xfrm>
            <a:off x="1703407"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3" name="Google Shape;513;p37"/>
          <p:cNvCxnSpPr>
            <a:stCxn id="505" idx="3"/>
            <a:endCxn id="506" idx="1"/>
          </p:cNvCxnSpPr>
          <p:nvPr/>
        </p:nvCxnSpPr>
        <p:spPr>
          <a:xfrm>
            <a:off x="3667307"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4" name="Google Shape;514;p37"/>
          <p:cNvCxnSpPr>
            <a:stCxn id="506" idx="3"/>
            <a:endCxn id="507" idx="1"/>
          </p:cNvCxnSpPr>
          <p:nvPr/>
        </p:nvCxnSpPr>
        <p:spPr>
          <a:xfrm>
            <a:off x="5631207" y="144990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15" name="Google Shape;515;p37"/>
          <p:cNvCxnSpPr>
            <a:stCxn id="504" idx="2"/>
            <a:endCxn id="508" idx="0"/>
          </p:cNvCxnSpPr>
          <p:nvPr/>
        </p:nvCxnSpPr>
        <p:spPr>
          <a:xfrm>
            <a:off x="1615207" y="153810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16" name="Google Shape;516;p37"/>
          <p:cNvCxnSpPr>
            <a:stCxn id="505" idx="2"/>
            <a:endCxn id="509" idx="0"/>
          </p:cNvCxnSpPr>
          <p:nvPr/>
        </p:nvCxnSpPr>
        <p:spPr>
          <a:xfrm>
            <a:off x="3579107" y="153810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17" name="Google Shape;517;p37"/>
          <p:cNvCxnSpPr>
            <a:stCxn id="506" idx="2"/>
            <a:endCxn id="510" idx="0"/>
          </p:cNvCxnSpPr>
          <p:nvPr/>
        </p:nvCxnSpPr>
        <p:spPr>
          <a:xfrm>
            <a:off x="5543007" y="153810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18" name="Google Shape;518;p37"/>
          <p:cNvCxnSpPr>
            <a:stCxn id="507" idx="2"/>
            <a:endCxn id="511" idx="0"/>
          </p:cNvCxnSpPr>
          <p:nvPr/>
        </p:nvCxnSpPr>
        <p:spPr>
          <a:xfrm>
            <a:off x="7506907" y="1538100"/>
            <a:ext cx="0" cy="304800"/>
          </a:xfrm>
          <a:prstGeom prst="straightConnector1">
            <a:avLst/>
          </a:prstGeom>
          <a:noFill/>
          <a:ln w="9525" cap="flat" cmpd="sng">
            <a:solidFill>
              <a:schemeClr val="dk1"/>
            </a:solidFill>
            <a:prstDash val="solid"/>
            <a:round/>
            <a:headEnd type="none" w="med" len="med"/>
            <a:tailEnd type="diamond" w="med" len="med"/>
          </a:ln>
        </p:spPr>
      </p:cxnSp>
      <p:sp>
        <p:nvSpPr>
          <p:cNvPr id="519" name="Google Shape;519;p37"/>
          <p:cNvSpPr/>
          <p:nvPr/>
        </p:nvSpPr>
        <p:spPr>
          <a:xfrm>
            <a:off x="1527007"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7"/>
          <p:cNvSpPr/>
          <p:nvPr/>
        </p:nvSpPr>
        <p:spPr>
          <a:xfrm>
            <a:off x="3490907"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7"/>
          <p:cNvSpPr/>
          <p:nvPr/>
        </p:nvSpPr>
        <p:spPr>
          <a:xfrm>
            <a:off x="5454807"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7"/>
          <p:cNvSpPr/>
          <p:nvPr/>
        </p:nvSpPr>
        <p:spPr>
          <a:xfrm>
            <a:off x="7418707" y="3196150"/>
            <a:ext cx="176400" cy="17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7"/>
          <p:cNvSpPr txBox="1"/>
          <p:nvPr/>
        </p:nvSpPr>
        <p:spPr>
          <a:xfrm flipH="1">
            <a:off x="709007" y="367735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Community health initiatives</a:t>
            </a:r>
            <a:endParaRPr sz="2500">
              <a:solidFill>
                <a:schemeClr val="dk1"/>
              </a:solidFill>
              <a:latin typeface="Alumni Sans"/>
              <a:ea typeface="Alumni Sans"/>
              <a:cs typeface="Alumni Sans"/>
              <a:sym typeface="Alumni Sans"/>
            </a:endParaRPr>
          </a:p>
        </p:txBody>
      </p:sp>
      <p:sp>
        <p:nvSpPr>
          <p:cNvPr id="524" name="Google Shape;524;p37"/>
          <p:cNvSpPr txBox="1"/>
          <p:nvPr/>
        </p:nvSpPr>
        <p:spPr>
          <a:xfrm flipH="1">
            <a:off x="2672907" y="367735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Policy transformations</a:t>
            </a:r>
            <a:endParaRPr sz="2500">
              <a:solidFill>
                <a:schemeClr val="dk1"/>
              </a:solidFill>
              <a:latin typeface="Alumni Sans"/>
              <a:ea typeface="Alumni Sans"/>
              <a:cs typeface="Alumni Sans"/>
              <a:sym typeface="Alumni Sans"/>
            </a:endParaRPr>
          </a:p>
        </p:txBody>
      </p:sp>
      <p:sp>
        <p:nvSpPr>
          <p:cNvPr id="525" name="Google Shape;525;p37"/>
          <p:cNvSpPr txBox="1"/>
          <p:nvPr/>
        </p:nvSpPr>
        <p:spPr>
          <a:xfrm flipH="1">
            <a:off x="4636807" y="367735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Global collaboration era</a:t>
            </a:r>
            <a:endParaRPr sz="2500">
              <a:solidFill>
                <a:schemeClr val="dk1"/>
              </a:solidFill>
              <a:latin typeface="Alumni Sans"/>
              <a:ea typeface="Alumni Sans"/>
              <a:cs typeface="Alumni Sans"/>
              <a:sym typeface="Alumni Sans"/>
            </a:endParaRPr>
          </a:p>
        </p:txBody>
      </p:sp>
      <p:sp>
        <p:nvSpPr>
          <p:cNvPr id="526" name="Google Shape;526;p37"/>
          <p:cNvSpPr txBox="1"/>
          <p:nvPr/>
        </p:nvSpPr>
        <p:spPr>
          <a:xfrm flipH="1">
            <a:off x="6600707" y="3677350"/>
            <a:ext cx="1812300" cy="897900"/>
          </a:xfrm>
          <a:prstGeom prst="rect">
            <a:avLst/>
          </a:prstGeom>
          <a:noFill/>
          <a:ln>
            <a:noFill/>
          </a:ln>
        </p:spPr>
        <p:txBody>
          <a:bodyPr spcFirstLastPara="1" wrap="square" lIns="91425" tIns="91425" rIns="91425" bIns="91425" anchor="b" anchorCtr="0">
            <a:noAutofit/>
          </a:bodyPr>
          <a:lstStyle/>
          <a:p>
            <a:pPr marL="0" lvl="0" indent="0" algn="ctr" rtl="0">
              <a:lnSpc>
                <a:spcPct val="90000"/>
              </a:lnSpc>
              <a:spcBef>
                <a:spcPts val="0"/>
              </a:spcBef>
              <a:spcAft>
                <a:spcPts val="0"/>
              </a:spcAft>
              <a:buNone/>
            </a:pPr>
            <a:r>
              <a:rPr lang="en" sz="2500">
                <a:solidFill>
                  <a:schemeClr val="dk1"/>
                </a:solidFill>
                <a:latin typeface="Alumni Sans"/>
                <a:ea typeface="Alumni Sans"/>
                <a:cs typeface="Alumni Sans"/>
                <a:sym typeface="Alumni Sans"/>
              </a:rPr>
              <a:t>Future health horizons</a:t>
            </a:r>
            <a:endParaRPr sz="2500">
              <a:solidFill>
                <a:schemeClr val="dk1"/>
              </a:solidFill>
              <a:latin typeface="Alumni Sans"/>
              <a:ea typeface="Alumni Sans"/>
              <a:cs typeface="Alumni Sans"/>
              <a:sym typeface="Alumni Sans"/>
            </a:endParaRPr>
          </a:p>
        </p:txBody>
      </p:sp>
      <p:cxnSp>
        <p:nvCxnSpPr>
          <p:cNvPr id="527" name="Google Shape;527;p37"/>
          <p:cNvCxnSpPr>
            <a:stCxn id="519" idx="3"/>
            <a:endCxn id="520" idx="1"/>
          </p:cNvCxnSpPr>
          <p:nvPr/>
        </p:nvCxnSpPr>
        <p:spPr>
          <a:xfrm>
            <a:off x="1703407"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28" name="Google Shape;528;p37"/>
          <p:cNvCxnSpPr>
            <a:stCxn id="520" idx="3"/>
            <a:endCxn id="521" idx="1"/>
          </p:cNvCxnSpPr>
          <p:nvPr/>
        </p:nvCxnSpPr>
        <p:spPr>
          <a:xfrm>
            <a:off x="3667307"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29" name="Google Shape;529;p37"/>
          <p:cNvCxnSpPr>
            <a:stCxn id="521" idx="3"/>
            <a:endCxn id="522" idx="1"/>
          </p:cNvCxnSpPr>
          <p:nvPr/>
        </p:nvCxnSpPr>
        <p:spPr>
          <a:xfrm>
            <a:off x="5631207" y="3284350"/>
            <a:ext cx="1787400" cy="0"/>
          </a:xfrm>
          <a:prstGeom prst="straightConnector1">
            <a:avLst/>
          </a:prstGeom>
          <a:noFill/>
          <a:ln w="9525" cap="flat" cmpd="sng">
            <a:solidFill>
              <a:schemeClr val="dk1"/>
            </a:solidFill>
            <a:prstDash val="solid"/>
            <a:round/>
            <a:headEnd type="none" w="med" len="med"/>
            <a:tailEnd type="none" w="med" len="med"/>
          </a:ln>
        </p:spPr>
      </p:cxnSp>
      <p:cxnSp>
        <p:nvCxnSpPr>
          <p:cNvPr id="530" name="Google Shape;530;p37"/>
          <p:cNvCxnSpPr>
            <a:stCxn id="519" idx="2"/>
            <a:endCxn id="523" idx="0"/>
          </p:cNvCxnSpPr>
          <p:nvPr/>
        </p:nvCxnSpPr>
        <p:spPr>
          <a:xfrm>
            <a:off x="1615207" y="337255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31" name="Google Shape;531;p37"/>
          <p:cNvCxnSpPr>
            <a:stCxn id="520" idx="2"/>
            <a:endCxn id="524" idx="0"/>
          </p:cNvCxnSpPr>
          <p:nvPr/>
        </p:nvCxnSpPr>
        <p:spPr>
          <a:xfrm>
            <a:off x="3579107" y="337255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32" name="Google Shape;532;p37"/>
          <p:cNvCxnSpPr>
            <a:stCxn id="521" idx="2"/>
            <a:endCxn id="525" idx="0"/>
          </p:cNvCxnSpPr>
          <p:nvPr/>
        </p:nvCxnSpPr>
        <p:spPr>
          <a:xfrm>
            <a:off x="5543007" y="337255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33" name="Google Shape;533;p37"/>
          <p:cNvCxnSpPr>
            <a:stCxn id="522" idx="2"/>
            <a:endCxn id="526" idx="0"/>
          </p:cNvCxnSpPr>
          <p:nvPr/>
        </p:nvCxnSpPr>
        <p:spPr>
          <a:xfrm>
            <a:off x="7506907" y="3372550"/>
            <a:ext cx="0" cy="304800"/>
          </a:xfrm>
          <a:prstGeom prst="straightConnector1">
            <a:avLst/>
          </a:prstGeom>
          <a:noFill/>
          <a:ln w="9525" cap="flat" cmpd="sng">
            <a:solidFill>
              <a:schemeClr val="dk1"/>
            </a:solidFill>
            <a:prstDash val="solid"/>
            <a:round/>
            <a:headEnd type="none" w="med" len="med"/>
            <a:tailEnd type="diamond" w="med" len="med"/>
          </a:ln>
        </p:spPr>
      </p:cxnSp>
      <p:cxnSp>
        <p:nvCxnSpPr>
          <p:cNvPr id="534" name="Google Shape;534;p37"/>
          <p:cNvCxnSpPr>
            <a:stCxn id="507" idx="3"/>
            <a:endCxn id="519" idx="1"/>
          </p:cNvCxnSpPr>
          <p:nvPr/>
        </p:nvCxnSpPr>
        <p:spPr>
          <a:xfrm flipH="1">
            <a:off x="1527007" y="1449900"/>
            <a:ext cx="6068100" cy="1834500"/>
          </a:xfrm>
          <a:prstGeom prst="bentConnector5">
            <a:avLst>
              <a:gd name="adj1" fmla="val -13841"/>
              <a:gd name="adj2" fmla="val 78111"/>
              <a:gd name="adj3" fmla="val 113449"/>
            </a:avLst>
          </a:prstGeom>
          <a:noFill/>
          <a:ln w="9525" cap="flat" cmpd="sng">
            <a:solidFill>
              <a:schemeClr val="dk1"/>
            </a:solidFill>
            <a:prstDash val="solid"/>
            <a:round/>
            <a:headEnd type="none" w="med" len="med"/>
            <a:tailEnd type="none" w="med" len="med"/>
          </a:ln>
        </p:spPr>
      </p:cxnSp>
      <p:sp>
        <p:nvSpPr>
          <p:cNvPr id="535" name="Google Shape;535;p37"/>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Eight key stages of progress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9"/>
        <p:cNvGrpSpPr/>
        <p:nvPr/>
      </p:nvGrpSpPr>
      <p:grpSpPr>
        <a:xfrm>
          <a:off x="0" y="0"/>
          <a:ext cx="0" cy="0"/>
          <a:chOff x="0" y="0"/>
          <a:chExt cx="0" cy="0"/>
        </a:xfrm>
      </p:grpSpPr>
      <p:sp>
        <p:nvSpPr>
          <p:cNvPr id="540" name="Google Shape;540;p38"/>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Integrated health framework</a:t>
            </a:r>
            <a:endParaRPr/>
          </a:p>
        </p:txBody>
      </p:sp>
      <p:sp>
        <p:nvSpPr>
          <p:cNvPr id="541" name="Google Shape;541;p38"/>
          <p:cNvSpPr/>
          <p:nvPr/>
        </p:nvSpPr>
        <p:spPr>
          <a:xfrm>
            <a:off x="5891525" y="1412288"/>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500">
                <a:solidFill>
                  <a:schemeClr val="lt2"/>
                </a:solidFill>
                <a:latin typeface="Alumni Sans"/>
                <a:ea typeface="Alumni Sans"/>
                <a:cs typeface="Alumni Sans"/>
                <a:sym typeface="Alumni Sans"/>
              </a:rPr>
              <a:t>B</a:t>
            </a:r>
            <a:endParaRPr sz="2500">
              <a:solidFill>
                <a:schemeClr val="lt2"/>
              </a:solidFill>
              <a:latin typeface="Alumni Sans"/>
              <a:ea typeface="Alumni Sans"/>
              <a:cs typeface="Alumni Sans"/>
              <a:sym typeface="Alumni Sans"/>
            </a:endParaRPr>
          </a:p>
        </p:txBody>
      </p:sp>
      <p:sp>
        <p:nvSpPr>
          <p:cNvPr id="542" name="Google Shape;542;p38"/>
          <p:cNvSpPr/>
          <p:nvPr/>
        </p:nvSpPr>
        <p:spPr>
          <a:xfrm>
            <a:off x="2668075" y="3866200"/>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r" rtl="0">
              <a:spcBef>
                <a:spcPts val="0"/>
              </a:spcBef>
              <a:spcAft>
                <a:spcPts val="0"/>
              </a:spcAft>
              <a:buNone/>
            </a:pPr>
            <a:r>
              <a:rPr lang="en" sz="2500">
                <a:solidFill>
                  <a:schemeClr val="lt2"/>
                </a:solidFill>
                <a:latin typeface="Alumni Sans"/>
                <a:ea typeface="Alumni Sans"/>
                <a:cs typeface="Alumni Sans"/>
                <a:sym typeface="Alumni Sans"/>
              </a:rPr>
              <a:t>G</a:t>
            </a:r>
            <a:endParaRPr sz="2500">
              <a:solidFill>
                <a:schemeClr val="lt2"/>
              </a:solidFill>
              <a:latin typeface="Alumni Sans"/>
              <a:ea typeface="Alumni Sans"/>
              <a:cs typeface="Alumni Sans"/>
              <a:sym typeface="Alumni Sans"/>
            </a:endParaRPr>
          </a:p>
        </p:txBody>
      </p:sp>
      <p:sp>
        <p:nvSpPr>
          <p:cNvPr id="543" name="Google Shape;543;p38"/>
          <p:cNvSpPr/>
          <p:nvPr/>
        </p:nvSpPr>
        <p:spPr>
          <a:xfrm>
            <a:off x="5891525" y="3866200"/>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500">
                <a:solidFill>
                  <a:schemeClr val="lt2"/>
                </a:solidFill>
                <a:latin typeface="Alumni Sans"/>
                <a:ea typeface="Alumni Sans"/>
                <a:cs typeface="Alumni Sans"/>
                <a:sym typeface="Alumni Sans"/>
              </a:rPr>
              <a:t>H</a:t>
            </a:r>
            <a:endParaRPr sz="2500">
              <a:solidFill>
                <a:schemeClr val="lt2"/>
              </a:solidFill>
              <a:latin typeface="Alumni Sans"/>
              <a:ea typeface="Alumni Sans"/>
              <a:cs typeface="Alumni Sans"/>
              <a:sym typeface="Alumni Sans"/>
            </a:endParaRPr>
          </a:p>
        </p:txBody>
      </p:sp>
      <p:sp>
        <p:nvSpPr>
          <p:cNvPr id="544" name="Google Shape;544;p38"/>
          <p:cNvSpPr/>
          <p:nvPr/>
        </p:nvSpPr>
        <p:spPr>
          <a:xfrm>
            <a:off x="2668075" y="1412288"/>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r" rtl="0">
              <a:spcBef>
                <a:spcPts val="0"/>
              </a:spcBef>
              <a:spcAft>
                <a:spcPts val="0"/>
              </a:spcAft>
              <a:buNone/>
            </a:pPr>
            <a:r>
              <a:rPr lang="en" sz="2500">
                <a:solidFill>
                  <a:schemeClr val="lt2"/>
                </a:solidFill>
                <a:latin typeface="Alumni Sans"/>
                <a:ea typeface="Alumni Sans"/>
                <a:cs typeface="Alumni Sans"/>
                <a:sym typeface="Alumni Sans"/>
              </a:rPr>
              <a:t>A</a:t>
            </a:r>
            <a:endParaRPr sz="2500">
              <a:solidFill>
                <a:schemeClr val="lt2"/>
              </a:solidFill>
              <a:latin typeface="Alumni Sans"/>
              <a:ea typeface="Alumni Sans"/>
              <a:cs typeface="Alumni Sans"/>
              <a:sym typeface="Alumni Sans"/>
            </a:endParaRPr>
          </a:p>
        </p:txBody>
      </p:sp>
      <p:sp>
        <p:nvSpPr>
          <p:cNvPr id="545" name="Google Shape;545;p38"/>
          <p:cNvSpPr txBox="1"/>
          <p:nvPr/>
        </p:nvSpPr>
        <p:spPr>
          <a:xfrm>
            <a:off x="882665" y="1290038"/>
            <a:ext cx="1657800" cy="675000"/>
          </a:xfrm>
          <a:prstGeom prst="rect">
            <a:avLst/>
          </a:prstGeom>
          <a:noFill/>
          <a:ln>
            <a:noFill/>
          </a:ln>
        </p:spPr>
        <p:txBody>
          <a:bodyPr spcFirstLastPara="1" wrap="square" lIns="91425" tIns="91425" rIns="91425" bIns="0" anchor="b" anchorCtr="0">
            <a:noAutofit/>
          </a:bodyPr>
          <a:lstStyle/>
          <a:p>
            <a:pPr marL="0" lvl="0" indent="0" algn="r" rtl="0">
              <a:lnSpc>
                <a:spcPct val="90000"/>
              </a:lnSpc>
              <a:spcBef>
                <a:spcPts val="0"/>
              </a:spcBef>
              <a:spcAft>
                <a:spcPts val="0"/>
              </a:spcAft>
              <a:buNone/>
            </a:pPr>
            <a:r>
              <a:rPr lang="en" sz="2500">
                <a:solidFill>
                  <a:schemeClr val="dk1"/>
                </a:solidFill>
                <a:latin typeface="Alumni Sans"/>
                <a:ea typeface="Alumni Sans"/>
                <a:cs typeface="Alumni Sans"/>
                <a:sym typeface="Alumni Sans"/>
              </a:rPr>
              <a:t>Prevention initiatives</a:t>
            </a:r>
            <a:endParaRPr sz="2500">
              <a:solidFill>
                <a:schemeClr val="dk1"/>
              </a:solidFill>
              <a:latin typeface="Alumni Sans"/>
              <a:ea typeface="Alumni Sans"/>
              <a:cs typeface="Alumni Sans"/>
              <a:sym typeface="Alumni Sans"/>
            </a:endParaRPr>
          </a:p>
        </p:txBody>
      </p:sp>
      <p:sp>
        <p:nvSpPr>
          <p:cNvPr id="546" name="Google Shape;546;p38"/>
          <p:cNvSpPr txBox="1"/>
          <p:nvPr/>
        </p:nvSpPr>
        <p:spPr>
          <a:xfrm>
            <a:off x="4065775" y="2447575"/>
            <a:ext cx="975900" cy="880500"/>
          </a:xfrm>
          <a:prstGeom prst="rect">
            <a:avLst/>
          </a:prstGeom>
          <a:noFill/>
          <a:ln>
            <a:noFill/>
          </a:ln>
        </p:spPr>
        <p:txBody>
          <a:bodyPr spcFirstLastPara="1" wrap="square" lIns="91425" tIns="91425" rIns="91425" bIns="274300" anchor="b" anchorCtr="0">
            <a:noAutofit/>
          </a:bodyPr>
          <a:lstStyle/>
          <a:p>
            <a:pPr marL="0" lvl="0" indent="0" algn="ctr" rtl="0">
              <a:lnSpc>
                <a:spcPct val="100000"/>
              </a:lnSpc>
              <a:spcBef>
                <a:spcPts val="0"/>
              </a:spcBef>
              <a:spcAft>
                <a:spcPts val="0"/>
              </a:spcAft>
              <a:buNone/>
            </a:pPr>
            <a:r>
              <a:rPr lang="en" sz="2500">
                <a:solidFill>
                  <a:schemeClr val="dk1"/>
                </a:solidFill>
                <a:latin typeface="Alumni Sans"/>
                <a:ea typeface="Alumni Sans"/>
                <a:cs typeface="Alumni Sans"/>
                <a:sym typeface="Alumni Sans"/>
              </a:rPr>
              <a:t>Health</a:t>
            </a:r>
            <a:endParaRPr sz="2000" b="1">
              <a:solidFill>
                <a:schemeClr val="dk1"/>
              </a:solidFill>
              <a:latin typeface="DM Sans"/>
              <a:ea typeface="DM Sans"/>
              <a:cs typeface="DM Sans"/>
              <a:sym typeface="DM Sans"/>
            </a:endParaRPr>
          </a:p>
        </p:txBody>
      </p:sp>
      <p:cxnSp>
        <p:nvCxnSpPr>
          <p:cNvPr id="547" name="Google Shape;547;p38"/>
          <p:cNvCxnSpPr>
            <a:stCxn id="546" idx="0"/>
            <a:endCxn id="541" idx="1"/>
          </p:cNvCxnSpPr>
          <p:nvPr/>
        </p:nvCxnSpPr>
        <p:spPr>
          <a:xfrm rot="-5400000">
            <a:off x="4812625" y="1368775"/>
            <a:ext cx="819900" cy="1337700"/>
          </a:xfrm>
          <a:prstGeom prst="bentConnector2">
            <a:avLst/>
          </a:prstGeom>
          <a:noFill/>
          <a:ln w="9525" cap="flat" cmpd="sng">
            <a:solidFill>
              <a:schemeClr val="dk1"/>
            </a:solidFill>
            <a:prstDash val="solid"/>
            <a:round/>
            <a:headEnd type="none" w="med" len="med"/>
            <a:tailEnd type="none" w="med" len="med"/>
          </a:ln>
        </p:spPr>
      </p:cxnSp>
      <p:cxnSp>
        <p:nvCxnSpPr>
          <p:cNvPr id="548" name="Google Shape;548;p38"/>
          <p:cNvCxnSpPr>
            <a:stCxn id="546" idx="2"/>
            <a:endCxn id="543" idx="1"/>
          </p:cNvCxnSpPr>
          <p:nvPr/>
        </p:nvCxnSpPr>
        <p:spPr>
          <a:xfrm rot="-5400000" flipH="1">
            <a:off x="4845925" y="3035875"/>
            <a:ext cx="753300" cy="1337700"/>
          </a:xfrm>
          <a:prstGeom prst="bentConnector2">
            <a:avLst/>
          </a:prstGeom>
          <a:noFill/>
          <a:ln w="9525" cap="flat" cmpd="sng">
            <a:solidFill>
              <a:schemeClr val="dk1"/>
            </a:solidFill>
            <a:prstDash val="solid"/>
            <a:round/>
            <a:headEnd type="none" w="med" len="med"/>
            <a:tailEnd type="none" w="med" len="med"/>
          </a:ln>
        </p:spPr>
      </p:cxnSp>
      <p:sp>
        <p:nvSpPr>
          <p:cNvPr id="549" name="Google Shape;549;p38"/>
          <p:cNvSpPr txBox="1"/>
          <p:nvPr/>
        </p:nvSpPr>
        <p:spPr>
          <a:xfrm>
            <a:off x="882665" y="3743950"/>
            <a:ext cx="1657800" cy="675000"/>
          </a:xfrm>
          <a:prstGeom prst="rect">
            <a:avLst/>
          </a:prstGeom>
          <a:noFill/>
          <a:ln>
            <a:noFill/>
          </a:ln>
        </p:spPr>
        <p:txBody>
          <a:bodyPr spcFirstLastPara="1" wrap="square" lIns="182875" tIns="91425" rIns="91425" bIns="0" anchor="b" anchorCtr="0">
            <a:noAutofit/>
          </a:bodyPr>
          <a:lstStyle/>
          <a:p>
            <a:pPr marL="0" lvl="0" indent="0" algn="r" rtl="0">
              <a:lnSpc>
                <a:spcPct val="90000"/>
              </a:lnSpc>
              <a:spcBef>
                <a:spcPts val="0"/>
              </a:spcBef>
              <a:spcAft>
                <a:spcPts val="0"/>
              </a:spcAft>
              <a:buNone/>
            </a:pPr>
            <a:endParaRPr sz="2500">
              <a:solidFill>
                <a:schemeClr val="dk1"/>
              </a:solidFill>
              <a:latin typeface="Alumni Sans"/>
              <a:ea typeface="Alumni Sans"/>
              <a:cs typeface="Alumni Sans"/>
              <a:sym typeface="Alumni Sans"/>
            </a:endParaRPr>
          </a:p>
          <a:p>
            <a:pPr marL="0" lvl="0" indent="0" algn="r" rtl="0">
              <a:lnSpc>
                <a:spcPct val="90000"/>
              </a:lnSpc>
              <a:spcBef>
                <a:spcPts val="0"/>
              </a:spcBef>
              <a:spcAft>
                <a:spcPts val="0"/>
              </a:spcAft>
              <a:buNone/>
            </a:pPr>
            <a:r>
              <a:rPr lang="en" sz="2500">
                <a:solidFill>
                  <a:schemeClr val="dk1"/>
                </a:solidFill>
                <a:latin typeface="Alumni Sans"/>
                <a:ea typeface="Alumni Sans"/>
                <a:cs typeface="Alumni Sans"/>
                <a:sym typeface="Alumni Sans"/>
              </a:rPr>
              <a:t>Social analysis</a:t>
            </a:r>
            <a:endParaRPr sz="2500">
              <a:solidFill>
                <a:schemeClr val="dk1"/>
              </a:solidFill>
              <a:latin typeface="Alumni Sans"/>
              <a:ea typeface="Alumni Sans"/>
              <a:cs typeface="Alumni Sans"/>
              <a:sym typeface="Alumni Sans"/>
            </a:endParaRPr>
          </a:p>
        </p:txBody>
      </p:sp>
      <p:sp>
        <p:nvSpPr>
          <p:cNvPr id="550" name="Google Shape;550;p38"/>
          <p:cNvSpPr txBox="1"/>
          <p:nvPr/>
        </p:nvSpPr>
        <p:spPr>
          <a:xfrm>
            <a:off x="6603458" y="1290038"/>
            <a:ext cx="1657800" cy="675000"/>
          </a:xfrm>
          <a:prstGeom prst="rect">
            <a:avLst/>
          </a:prstGeom>
          <a:noFill/>
          <a:ln>
            <a:noFill/>
          </a:ln>
        </p:spPr>
        <p:txBody>
          <a:bodyPr spcFirstLastPara="1" wrap="square" lIns="91425" tIns="91425" rIns="91425" bIns="0" anchor="b" anchorCtr="0">
            <a:noAutofit/>
          </a:bodyPr>
          <a:lstStyle/>
          <a:p>
            <a:pPr marL="0" lvl="0" indent="0" algn="l" rtl="0">
              <a:lnSpc>
                <a:spcPct val="90000"/>
              </a:lnSpc>
              <a:spcBef>
                <a:spcPts val="0"/>
              </a:spcBef>
              <a:spcAft>
                <a:spcPts val="0"/>
              </a:spcAft>
              <a:buNone/>
            </a:pPr>
            <a:endParaRPr sz="2500">
              <a:solidFill>
                <a:schemeClr val="dk1"/>
              </a:solidFill>
              <a:latin typeface="Alumni Sans"/>
              <a:ea typeface="Alumni Sans"/>
              <a:cs typeface="Alumni Sans"/>
              <a:sym typeface="Alumni Sans"/>
            </a:endParaRPr>
          </a:p>
          <a:p>
            <a:pPr marL="0" lvl="0" indent="0" algn="l" rtl="0">
              <a:lnSpc>
                <a:spcPct val="90000"/>
              </a:lnSpc>
              <a:spcBef>
                <a:spcPts val="0"/>
              </a:spcBef>
              <a:spcAft>
                <a:spcPts val="0"/>
              </a:spcAft>
              <a:buNone/>
            </a:pPr>
            <a:r>
              <a:rPr lang="en" sz="2500">
                <a:solidFill>
                  <a:schemeClr val="dk1"/>
                </a:solidFill>
                <a:latin typeface="Alumni Sans"/>
                <a:ea typeface="Alumni Sans"/>
                <a:cs typeface="Alumni Sans"/>
                <a:sym typeface="Alumni Sans"/>
              </a:rPr>
              <a:t>Health partnerships</a:t>
            </a:r>
            <a:endParaRPr sz="2500">
              <a:solidFill>
                <a:schemeClr val="dk1"/>
              </a:solidFill>
              <a:latin typeface="Alumni Sans"/>
              <a:ea typeface="Alumni Sans"/>
              <a:cs typeface="Alumni Sans"/>
              <a:sym typeface="Alumni Sans"/>
            </a:endParaRPr>
          </a:p>
        </p:txBody>
      </p:sp>
      <p:sp>
        <p:nvSpPr>
          <p:cNvPr id="551" name="Google Shape;551;p38"/>
          <p:cNvSpPr txBox="1"/>
          <p:nvPr/>
        </p:nvSpPr>
        <p:spPr>
          <a:xfrm>
            <a:off x="6603458" y="3743950"/>
            <a:ext cx="1657800" cy="675000"/>
          </a:xfrm>
          <a:prstGeom prst="rect">
            <a:avLst/>
          </a:prstGeom>
          <a:noFill/>
          <a:ln>
            <a:noFill/>
          </a:ln>
        </p:spPr>
        <p:txBody>
          <a:bodyPr spcFirstLastPara="1" wrap="square" lIns="91425" tIns="91425" rIns="91425" bIns="0" anchor="b" anchorCtr="0">
            <a:noAutofit/>
          </a:bodyPr>
          <a:lstStyle/>
          <a:p>
            <a:pPr marL="0" lvl="0" indent="0" algn="l" rtl="0">
              <a:lnSpc>
                <a:spcPct val="90000"/>
              </a:lnSpc>
              <a:spcBef>
                <a:spcPts val="0"/>
              </a:spcBef>
              <a:spcAft>
                <a:spcPts val="0"/>
              </a:spcAft>
              <a:buNone/>
            </a:pPr>
            <a:r>
              <a:rPr lang="en" sz="2500">
                <a:solidFill>
                  <a:schemeClr val="dk1"/>
                </a:solidFill>
                <a:latin typeface="Alumni Sans"/>
                <a:ea typeface="Alumni Sans"/>
                <a:cs typeface="Alumni Sans"/>
                <a:sym typeface="Alumni Sans"/>
              </a:rPr>
              <a:t>Health programs</a:t>
            </a:r>
            <a:endParaRPr sz="2500">
              <a:solidFill>
                <a:schemeClr val="dk1"/>
              </a:solidFill>
              <a:latin typeface="Alumni Sans"/>
              <a:ea typeface="Alumni Sans"/>
              <a:cs typeface="Alumni Sans"/>
              <a:sym typeface="Alumni Sans"/>
            </a:endParaRPr>
          </a:p>
        </p:txBody>
      </p:sp>
      <p:cxnSp>
        <p:nvCxnSpPr>
          <p:cNvPr id="552" name="Google Shape;552;p38"/>
          <p:cNvCxnSpPr>
            <a:stCxn id="546" idx="0"/>
            <a:endCxn id="544" idx="3"/>
          </p:cNvCxnSpPr>
          <p:nvPr/>
        </p:nvCxnSpPr>
        <p:spPr>
          <a:xfrm rot="5400000" flipH="1">
            <a:off x="3493225" y="1387075"/>
            <a:ext cx="819900" cy="1301100"/>
          </a:xfrm>
          <a:prstGeom prst="bentConnector2">
            <a:avLst/>
          </a:prstGeom>
          <a:noFill/>
          <a:ln w="9525" cap="flat" cmpd="sng">
            <a:solidFill>
              <a:schemeClr val="dk1"/>
            </a:solidFill>
            <a:prstDash val="solid"/>
            <a:round/>
            <a:headEnd type="diamond" w="med" len="med"/>
            <a:tailEnd type="none" w="med" len="med"/>
          </a:ln>
        </p:spPr>
      </p:cxnSp>
      <p:cxnSp>
        <p:nvCxnSpPr>
          <p:cNvPr id="553" name="Google Shape;553;p38"/>
          <p:cNvCxnSpPr>
            <a:stCxn id="546" idx="2"/>
            <a:endCxn id="542" idx="3"/>
          </p:cNvCxnSpPr>
          <p:nvPr/>
        </p:nvCxnSpPr>
        <p:spPr>
          <a:xfrm rot="5400000">
            <a:off x="3526525" y="3054175"/>
            <a:ext cx="753300" cy="1301100"/>
          </a:xfrm>
          <a:prstGeom prst="bentConnector2">
            <a:avLst/>
          </a:prstGeom>
          <a:noFill/>
          <a:ln w="9525" cap="flat" cmpd="sng">
            <a:solidFill>
              <a:schemeClr val="dk1"/>
            </a:solidFill>
            <a:prstDash val="solid"/>
            <a:round/>
            <a:headEnd type="diamond" w="med" len="med"/>
            <a:tailEnd type="none" w="med" len="med"/>
          </a:ln>
        </p:spPr>
      </p:cxnSp>
      <p:sp>
        <p:nvSpPr>
          <p:cNvPr id="554" name="Google Shape;554;p38"/>
          <p:cNvSpPr txBox="1"/>
          <p:nvPr/>
        </p:nvSpPr>
        <p:spPr>
          <a:xfrm>
            <a:off x="882665" y="2108000"/>
            <a:ext cx="1657800" cy="675000"/>
          </a:xfrm>
          <a:prstGeom prst="rect">
            <a:avLst/>
          </a:prstGeom>
          <a:noFill/>
          <a:ln>
            <a:noFill/>
          </a:ln>
        </p:spPr>
        <p:txBody>
          <a:bodyPr spcFirstLastPara="1" wrap="square" lIns="91425" tIns="91425" rIns="91425" bIns="0" anchor="b" anchorCtr="0">
            <a:noAutofit/>
          </a:bodyPr>
          <a:lstStyle/>
          <a:p>
            <a:pPr marL="0" lvl="0" indent="0" algn="r" rtl="0">
              <a:lnSpc>
                <a:spcPct val="90000"/>
              </a:lnSpc>
              <a:spcBef>
                <a:spcPts val="0"/>
              </a:spcBef>
              <a:spcAft>
                <a:spcPts val="0"/>
              </a:spcAft>
              <a:buNone/>
            </a:pPr>
            <a:endParaRPr sz="2500">
              <a:solidFill>
                <a:schemeClr val="dk1"/>
              </a:solidFill>
              <a:latin typeface="Alumni Sans"/>
              <a:ea typeface="Alumni Sans"/>
              <a:cs typeface="Alumni Sans"/>
              <a:sym typeface="Alumni Sans"/>
            </a:endParaRPr>
          </a:p>
          <a:p>
            <a:pPr marL="0" lvl="0" indent="0" algn="r" rtl="0">
              <a:lnSpc>
                <a:spcPct val="90000"/>
              </a:lnSpc>
              <a:spcBef>
                <a:spcPts val="0"/>
              </a:spcBef>
              <a:spcAft>
                <a:spcPts val="0"/>
              </a:spcAft>
              <a:buNone/>
            </a:pPr>
            <a:r>
              <a:rPr lang="en" sz="2500">
                <a:solidFill>
                  <a:schemeClr val="dk1"/>
                </a:solidFill>
                <a:latin typeface="Alumni Sans"/>
                <a:ea typeface="Alumni Sans"/>
                <a:cs typeface="Alumni Sans"/>
                <a:sym typeface="Alumni Sans"/>
              </a:rPr>
              <a:t>Surveillance systems</a:t>
            </a:r>
            <a:endParaRPr sz="2500">
              <a:solidFill>
                <a:schemeClr val="dk1"/>
              </a:solidFill>
              <a:latin typeface="Alumni Sans"/>
              <a:ea typeface="Alumni Sans"/>
              <a:cs typeface="Alumni Sans"/>
              <a:sym typeface="Alumni Sans"/>
            </a:endParaRPr>
          </a:p>
        </p:txBody>
      </p:sp>
      <p:sp>
        <p:nvSpPr>
          <p:cNvPr id="555" name="Google Shape;555;p38"/>
          <p:cNvSpPr txBox="1"/>
          <p:nvPr/>
        </p:nvSpPr>
        <p:spPr>
          <a:xfrm>
            <a:off x="882665" y="2925975"/>
            <a:ext cx="1657800" cy="675000"/>
          </a:xfrm>
          <a:prstGeom prst="rect">
            <a:avLst/>
          </a:prstGeom>
          <a:noFill/>
          <a:ln>
            <a:noFill/>
          </a:ln>
        </p:spPr>
        <p:txBody>
          <a:bodyPr spcFirstLastPara="1" wrap="square" lIns="91425" tIns="91425" rIns="91425" bIns="0" anchor="b" anchorCtr="0">
            <a:noAutofit/>
          </a:bodyPr>
          <a:lstStyle/>
          <a:p>
            <a:pPr marL="0" lvl="0" indent="0" algn="r" rtl="0">
              <a:lnSpc>
                <a:spcPct val="90000"/>
              </a:lnSpc>
              <a:spcBef>
                <a:spcPts val="0"/>
              </a:spcBef>
              <a:spcAft>
                <a:spcPts val="0"/>
              </a:spcAft>
              <a:buNone/>
            </a:pPr>
            <a:endParaRPr sz="2500">
              <a:solidFill>
                <a:schemeClr val="dk1"/>
              </a:solidFill>
              <a:latin typeface="Alumni Sans"/>
              <a:ea typeface="Alumni Sans"/>
              <a:cs typeface="Alumni Sans"/>
              <a:sym typeface="Alumni Sans"/>
            </a:endParaRPr>
          </a:p>
          <a:p>
            <a:pPr marL="0" lvl="0" indent="0" algn="r" rtl="0">
              <a:lnSpc>
                <a:spcPct val="90000"/>
              </a:lnSpc>
              <a:spcBef>
                <a:spcPts val="0"/>
              </a:spcBef>
              <a:spcAft>
                <a:spcPts val="0"/>
              </a:spcAft>
              <a:buNone/>
            </a:pPr>
            <a:r>
              <a:rPr lang="en" sz="2500">
                <a:solidFill>
                  <a:schemeClr val="dk1"/>
                </a:solidFill>
                <a:latin typeface="Alumni Sans"/>
                <a:ea typeface="Alumni Sans"/>
                <a:cs typeface="Alumni Sans"/>
                <a:sym typeface="Alumni Sans"/>
              </a:rPr>
              <a:t>Treatment plans</a:t>
            </a:r>
            <a:endParaRPr sz="2500">
              <a:solidFill>
                <a:schemeClr val="dk1"/>
              </a:solidFill>
              <a:latin typeface="Alumni Sans"/>
              <a:ea typeface="Alumni Sans"/>
              <a:cs typeface="Alumni Sans"/>
              <a:sym typeface="Alumni Sans"/>
            </a:endParaRPr>
          </a:p>
        </p:txBody>
      </p:sp>
      <p:sp>
        <p:nvSpPr>
          <p:cNvPr id="556" name="Google Shape;556;p38"/>
          <p:cNvSpPr txBox="1"/>
          <p:nvPr/>
        </p:nvSpPr>
        <p:spPr>
          <a:xfrm>
            <a:off x="6603535" y="2108000"/>
            <a:ext cx="1657800" cy="675000"/>
          </a:xfrm>
          <a:prstGeom prst="rect">
            <a:avLst/>
          </a:prstGeom>
          <a:noFill/>
          <a:ln>
            <a:noFill/>
          </a:ln>
        </p:spPr>
        <p:txBody>
          <a:bodyPr spcFirstLastPara="1" wrap="square" lIns="91425" tIns="91425" rIns="91425" bIns="0" anchor="b" anchorCtr="0">
            <a:noAutofit/>
          </a:bodyPr>
          <a:lstStyle/>
          <a:p>
            <a:pPr marL="0" lvl="0" indent="0" algn="l" rtl="0">
              <a:lnSpc>
                <a:spcPct val="90000"/>
              </a:lnSpc>
              <a:spcBef>
                <a:spcPts val="0"/>
              </a:spcBef>
              <a:spcAft>
                <a:spcPts val="0"/>
              </a:spcAft>
              <a:buNone/>
            </a:pPr>
            <a:r>
              <a:rPr lang="en" sz="2500">
                <a:solidFill>
                  <a:schemeClr val="dk1"/>
                </a:solidFill>
                <a:latin typeface="Alumni Sans"/>
                <a:ea typeface="Alumni Sans"/>
                <a:cs typeface="Alumni Sans"/>
                <a:sym typeface="Alumni Sans"/>
              </a:rPr>
              <a:t>Telehealth integration</a:t>
            </a:r>
            <a:endParaRPr sz="2500">
              <a:solidFill>
                <a:schemeClr val="dk1"/>
              </a:solidFill>
              <a:latin typeface="Alumni Sans"/>
              <a:ea typeface="Alumni Sans"/>
              <a:cs typeface="Alumni Sans"/>
              <a:sym typeface="Alumni Sans"/>
            </a:endParaRPr>
          </a:p>
        </p:txBody>
      </p:sp>
      <p:sp>
        <p:nvSpPr>
          <p:cNvPr id="557" name="Google Shape;557;p38"/>
          <p:cNvSpPr txBox="1"/>
          <p:nvPr/>
        </p:nvSpPr>
        <p:spPr>
          <a:xfrm>
            <a:off x="6603535" y="2925975"/>
            <a:ext cx="1657800" cy="675000"/>
          </a:xfrm>
          <a:prstGeom prst="rect">
            <a:avLst/>
          </a:prstGeom>
          <a:noFill/>
          <a:ln>
            <a:noFill/>
          </a:ln>
        </p:spPr>
        <p:txBody>
          <a:bodyPr spcFirstLastPara="1" wrap="square" lIns="91425" tIns="91425" rIns="91425" bIns="0" anchor="b" anchorCtr="0">
            <a:noAutofit/>
          </a:bodyPr>
          <a:lstStyle/>
          <a:p>
            <a:pPr marL="0" lvl="0" indent="0" algn="l" rtl="0">
              <a:lnSpc>
                <a:spcPct val="90000"/>
              </a:lnSpc>
              <a:spcBef>
                <a:spcPts val="0"/>
              </a:spcBef>
              <a:spcAft>
                <a:spcPts val="0"/>
              </a:spcAft>
              <a:buNone/>
            </a:pPr>
            <a:r>
              <a:rPr lang="en" sz="2500">
                <a:solidFill>
                  <a:schemeClr val="dk1"/>
                </a:solidFill>
                <a:latin typeface="Alumni Sans"/>
                <a:ea typeface="Alumni Sans"/>
                <a:cs typeface="Alumni Sans"/>
                <a:sym typeface="Alumni Sans"/>
              </a:rPr>
              <a:t>Informatics solutions</a:t>
            </a:r>
            <a:endParaRPr sz="2500">
              <a:solidFill>
                <a:schemeClr val="dk1"/>
              </a:solidFill>
              <a:latin typeface="Alumni Sans"/>
              <a:ea typeface="Alumni Sans"/>
              <a:cs typeface="Alumni Sans"/>
              <a:sym typeface="Alumni Sans"/>
            </a:endParaRPr>
          </a:p>
        </p:txBody>
      </p:sp>
      <p:sp>
        <p:nvSpPr>
          <p:cNvPr id="558" name="Google Shape;558;p38"/>
          <p:cNvSpPr/>
          <p:nvPr/>
        </p:nvSpPr>
        <p:spPr>
          <a:xfrm>
            <a:off x="2668075" y="2230250"/>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r" rtl="0">
              <a:spcBef>
                <a:spcPts val="0"/>
              </a:spcBef>
              <a:spcAft>
                <a:spcPts val="0"/>
              </a:spcAft>
              <a:buNone/>
            </a:pPr>
            <a:r>
              <a:rPr lang="en" sz="2500">
                <a:solidFill>
                  <a:schemeClr val="lt2"/>
                </a:solidFill>
                <a:latin typeface="Alumni Sans"/>
                <a:ea typeface="Alumni Sans"/>
                <a:cs typeface="Alumni Sans"/>
                <a:sym typeface="Alumni Sans"/>
              </a:rPr>
              <a:t>C</a:t>
            </a:r>
            <a:endParaRPr sz="2500">
              <a:solidFill>
                <a:schemeClr val="lt2"/>
              </a:solidFill>
              <a:latin typeface="Alumni Sans"/>
              <a:ea typeface="Alumni Sans"/>
              <a:cs typeface="Alumni Sans"/>
              <a:sym typeface="Alumni Sans"/>
            </a:endParaRPr>
          </a:p>
        </p:txBody>
      </p:sp>
      <p:sp>
        <p:nvSpPr>
          <p:cNvPr id="559" name="Google Shape;559;p38"/>
          <p:cNvSpPr/>
          <p:nvPr/>
        </p:nvSpPr>
        <p:spPr>
          <a:xfrm>
            <a:off x="2668075" y="3048225"/>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r" rtl="0">
              <a:spcBef>
                <a:spcPts val="0"/>
              </a:spcBef>
              <a:spcAft>
                <a:spcPts val="0"/>
              </a:spcAft>
              <a:buNone/>
            </a:pPr>
            <a:r>
              <a:rPr lang="en" sz="2500">
                <a:solidFill>
                  <a:schemeClr val="lt2"/>
                </a:solidFill>
                <a:latin typeface="Alumni Sans"/>
                <a:ea typeface="Alumni Sans"/>
                <a:cs typeface="Alumni Sans"/>
                <a:sym typeface="Alumni Sans"/>
              </a:rPr>
              <a:t>E</a:t>
            </a:r>
            <a:endParaRPr sz="2500">
              <a:solidFill>
                <a:schemeClr val="lt2"/>
              </a:solidFill>
              <a:latin typeface="Alumni Sans"/>
              <a:ea typeface="Alumni Sans"/>
              <a:cs typeface="Alumni Sans"/>
              <a:sym typeface="Alumni Sans"/>
            </a:endParaRPr>
          </a:p>
        </p:txBody>
      </p:sp>
      <p:sp>
        <p:nvSpPr>
          <p:cNvPr id="560" name="Google Shape;560;p38"/>
          <p:cNvSpPr/>
          <p:nvPr/>
        </p:nvSpPr>
        <p:spPr>
          <a:xfrm>
            <a:off x="5891525" y="2230250"/>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500">
                <a:solidFill>
                  <a:schemeClr val="lt2"/>
                </a:solidFill>
                <a:latin typeface="Alumni Sans"/>
                <a:ea typeface="Alumni Sans"/>
                <a:cs typeface="Alumni Sans"/>
                <a:sym typeface="Alumni Sans"/>
              </a:rPr>
              <a:t>D</a:t>
            </a:r>
            <a:endParaRPr sz="2500">
              <a:solidFill>
                <a:schemeClr val="lt2"/>
              </a:solidFill>
              <a:latin typeface="Alumni Sans"/>
              <a:ea typeface="Alumni Sans"/>
              <a:cs typeface="Alumni Sans"/>
              <a:sym typeface="Alumni Sans"/>
            </a:endParaRPr>
          </a:p>
        </p:txBody>
      </p:sp>
      <p:sp>
        <p:nvSpPr>
          <p:cNvPr id="561" name="Google Shape;561;p38"/>
          <p:cNvSpPr/>
          <p:nvPr/>
        </p:nvSpPr>
        <p:spPr>
          <a:xfrm>
            <a:off x="5891525" y="3048225"/>
            <a:ext cx="584400" cy="430500"/>
          </a:xfrm>
          <a:prstGeom prst="rect">
            <a:avLst/>
          </a:prstGeom>
          <a:solidFill>
            <a:schemeClr val="dk2"/>
          </a:solidFill>
          <a:ln>
            <a:noFill/>
          </a:ln>
        </p:spPr>
        <p:txBody>
          <a:bodyPr spcFirstLastPara="1" wrap="square" lIns="91425" tIns="91425" rIns="91425" bIns="45700" anchor="b" anchorCtr="0">
            <a:noAutofit/>
          </a:bodyPr>
          <a:lstStyle/>
          <a:p>
            <a:pPr marL="0" lvl="0" indent="0" algn="l" rtl="0">
              <a:spcBef>
                <a:spcPts val="0"/>
              </a:spcBef>
              <a:spcAft>
                <a:spcPts val="0"/>
              </a:spcAft>
              <a:buNone/>
            </a:pPr>
            <a:r>
              <a:rPr lang="en" sz="2500">
                <a:solidFill>
                  <a:schemeClr val="lt2"/>
                </a:solidFill>
                <a:latin typeface="Alumni Sans"/>
                <a:ea typeface="Alumni Sans"/>
                <a:cs typeface="Alumni Sans"/>
                <a:sym typeface="Alumni Sans"/>
              </a:rPr>
              <a:t>F</a:t>
            </a:r>
            <a:endParaRPr sz="2500">
              <a:solidFill>
                <a:schemeClr val="lt2"/>
              </a:solidFill>
              <a:latin typeface="Alumni Sans"/>
              <a:ea typeface="Alumni Sans"/>
              <a:cs typeface="Alumni Sans"/>
              <a:sym typeface="Alumni Sans"/>
            </a:endParaRPr>
          </a:p>
        </p:txBody>
      </p:sp>
      <p:cxnSp>
        <p:nvCxnSpPr>
          <p:cNvPr id="562" name="Google Shape;562;p38"/>
          <p:cNvCxnSpPr>
            <a:stCxn id="546" idx="1"/>
            <a:endCxn id="558" idx="3"/>
          </p:cNvCxnSpPr>
          <p:nvPr/>
        </p:nvCxnSpPr>
        <p:spPr>
          <a:xfrm rot="10800000">
            <a:off x="3252475" y="2445625"/>
            <a:ext cx="813300" cy="442200"/>
          </a:xfrm>
          <a:prstGeom prst="bentConnector3">
            <a:avLst>
              <a:gd name="adj1" fmla="val 50000"/>
            </a:avLst>
          </a:prstGeom>
          <a:noFill/>
          <a:ln w="9525" cap="flat" cmpd="sng">
            <a:solidFill>
              <a:schemeClr val="dk1"/>
            </a:solidFill>
            <a:prstDash val="solid"/>
            <a:round/>
            <a:headEnd type="none" w="med" len="med"/>
            <a:tailEnd type="none" w="med" len="med"/>
          </a:ln>
        </p:spPr>
      </p:cxnSp>
      <p:cxnSp>
        <p:nvCxnSpPr>
          <p:cNvPr id="563" name="Google Shape;563;p38"/>
          <p:cNvCxnSpPr>
            <a:stCxn id="546" idx="1"/>
            <a:endCxn id="559" idx="3"/>
          </p:cNvCxnSpPr>
          <p:nvPr/>
        </p:nvCxnSpPr>
        <p:spPr>
          <a:xfrm flipH="1">
            <a:off x="3252475" y="2887825"/>
            <a:ext cx="813300" cy="375600"/>
          </a:xfrm>
          <a:prstGeom prst="bentConnector3">
            <a:avLst>
              <a:gd name="adj1" fmla="val 50000"/>
            </a:avLst>
          </a:prstGeom>
          <a:noFill/>
          <a:ln w="9525" cap="flat" cmpd="sng">
            <a:solidFill>
              <a:schemeClr val="dk1"/>
            </a:solidFill>
            <a:prstDash val="solid"/>
            <a:round/>
            <a:headEnd type="diamond" w="med" len="med"/>
            <a:tailEnd type="none" w="med" len="med"/>
          </a:ln>
        </p:spPr>
      </p:cxnSp>
      <p:cxnSp>
        <p:nvCxnSpPr>
          <p:cNvPr id="564" name="Google Shape;564;p38"/>
          <p:cNvCxnSpPr>
            <a:stCxn id="546" idx="3"/>
            <a:endCxn id="560" idx="1"/>
          </p:cNvCxnSpPr>
          <p:nvPr/>
        </p:nvCxnSpPr>
        <p:spPr>
          <a:xfrm rot="10800000" flipH="1">
            <a:off x="5041675" y="2445625"/>
            <a:ext cx="849900" cy="442200"/>
          </a:xfrm>
          <a:prstGeom prst="bentConnector3">
            <a:avLst>
              <a:gd name="adj1" fmla="val 49997"/>
            </a:avLst>
          </a:prstGeom>
          <a:noFill/>
          <a:ln w="9525" cap="flat" cmpd="sng">
            <a:solidFill>
              <a:schemeClr val="dk1"/>
            </a:solidFill>
            <a:prstDash val="solid"/>
            <a:round/>
            <a:headEnd type="none" w="med" len="med"/>
            <a:tailEnd type="none" w="med" len="med"/>
          </a:ln>
        </p:spPr>
      </p:cxnSp>
      <p:cxnSp>
        <p:nvCxnSpPr>
          <p:cNvPr id="565" name="Google Shape;565;p38"/>
          <p:cNvCxnSpPr>
            <a:stCxn id="546" idx="3"/>
            <a:endCxn id="561" idx="1"/>
          </p:cNvCxnSpPr>
          <p:nvPr/>
        </p:nvCxnSpPr>
        <p:spPr>
          <a:xfrm>
            <a:off x="5041675" y="2887825"/>
            <a:ext cx="849900" cy="375600"/>
          </a:xfrm>
          <a:prstGeom prst="bentConnector3">
            <a:avLst>
              <a:gd name="adj1" fmla="val 49997"/>
            </a:avLst>
          </a:prstGeom>
          <a:noFill/>
          <a:ln w="9525" cap="flat" cmpd="sng">
            <a:solidFill>
              <a:schemeClr val="dk1"/>
            </a:solidFill>
            <a:prstDash val="solid"/>
            <a:round/>
            <a:headEnd type="diamond" w="med" len="med"/>
            <a:tailEnd type="none" w="med" len="med"/>
          </a:ln>
        </p:spPr>
      </p:cxn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Practical applications</a:t>
            </a:r>
            <a:endParaRPr/>
          </a:p>
        </p:txBody>
      </p:sp>
      <p:sp>
        <p:nvSpPr>
          <p:cNvPr id="571" name="Google Shape;571;p39"/>
          <p:cNvSpPr txBox="1">
            <a:spLocks noGrp="1"/>
          </p:cNvSpPr>
          <p:nvPr>
            <p:ph type="subTitle" idx="1"/>
          </p:nvPr>
        </p:nvSpPr>
        <p:spPr>
          <a:xfrm>
            <a:off x="4827837" y="2648624"/>
            <a:ext cx="3356400" cy="13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Harnessing cutting-edge technologies to craft tailored treatment plans, ensuring personalized care that comprehensively addresses individual health needs </a:t>
            </a:r>
            <a:endParaRPr/>
          </a:p>
          <a:p>
            <a:pPr marL="0" lvl="0" indent="0" algn="l" rtl="0">
              <a:spcBef>
                <a:spcPts val="0"/>
              </a:spcBef>
              <a:spcAft>
                <a:spcPts val="0"/>
              </a:spcAft>
              <a:buNone/>
            </a:pPr>
            <a:r>
              <a:rPr lang="en"/>
              <a:t>and preferences</a:t>
            </a:r>
            <a:endParaRPr/>
          </a:p>
        </p:txBody>
      </p:sp>
      <p:sp>
        <p:nvSpPr>
          <p:cNvPr id="572" name="Google Shape;572;p39"/>
          <p:cNvSpPr txBox="1">
            <a:spLocks noGrp="1"/>
          </p:cNvSpPr>
          <p:nvPr>
            <p:ph type="subTitle" idx="2"/>
          </p:nvPr>
        </p:nvSpPr>
        <p:spPr>
          <a:xfrm>
            <a:off x="959762" y="2648624"/>
            <a:ext cx="3356400" cy="139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Implementing impactful programs that prioritize well-being at the local level, fostering healthier and more resilient communities through accessible and community-driven initiatives</a:t>
            </a:r>
            <a:endParaRPr/>
          </a:p>
        </p:txBody>
      </p:sp>
      <p:sp>
        <p:nvSpPr>
          <p:cNvPr id="573" name="Google Shape;573;p39"/>
          <p:cNvSpPr txBox="1">
            <a:spLocks noGrp="1"/>
          </p:cNvSpPr>
          <p:nvPr>
            <p:ph type="subTitle" idx="3"/>
          </p:nvPr>
        </p:nvSpPr>
        <p:spPr>
          <a:xfrm>
            <a:off x="959762" y="2181587"/>
            <a:ext cx="3356400" cy="479100"/>
          </a:xfrm>
          <a:prstGeom prst="rect">
            <a:avLst/>
          </a:prstGeom>
        </p:spPr>
        <p:txBody>
          <a:bodyPr spcFirstLastPara="1" wrap="square" lIns="91425" tIns="91425" rIns="0" bIns="0" anchor="b" anchorCtr="0">
            <a:noAutofit/>
          </a:bodyPr>
          <a:lstStyle/>
          <a:p>
            <a:pPr marL="0" lvl="0" indent="0" algn="l" rtl="0">
              <a:spcBef>
                <a:spcPts val="0"/>
              </a:spcBef>
              <a:spcAft>
                <a:spcPts val="0"/>
              </a:spcAft>
              <a:buNone/>
            </a:pPr>
            <a:r>
              <a:rPr lang="en"/>
              <a:t>Community wellness initiatives</a:t>
            </a:r>
            <a:endParaRPr/>
          </a:p>
        </p:txBody>
      </p:sp>
      <p:sp>
        <p:nvSpPr>
          <p:cNvPr id="574" name="Google Shape;574;p39"/>
          <p:cNvSpPr txBox="1">
            <a:spLocks noGrp="1"/>
          </p:cNvSpPr>
          <p:nvPr>
            <p:ph type="subTitle" idx="4"/>
          </p:nvPr>
        </p:nvSpPr>
        <p:spPr>
          <a:xfrm>
            <a:off x="4827838" y="2181587"/>
            <a:ext cx="3356400" cy="479100"/>
          </a:xfrm>
          <a:prstGeom prst="rect">
            <a:avLst/>
          </a:prstGeom>
        </p:spPr>
        <p:txBody>
          <a:bodyPr spcFirstLastPara="1" wrap="square" lIns="91425" tIns="91425" rIns="0" bIns="0" anchor="b" anchorCtr="0">
            <a:noAutofit/>
          </a:bodyPr>
          <a:lstStyle/>
          <a:p>
            <a:pPr marL="0" lvl="0" indent="0" algn="l" rtl="0">
              <a:spcBef>
                <a:spcPts val="0"/>
              </a:spcBef>
              <a:spcAft>
                <a:spcPts val="0"/>
              </a:spcAft>
              <a:buNone/>
            </a:pPr>
            <a:r>
              <a:rPr lang="en"/>
              <a:t>Personalized healthcare solutions</a:t>
            </a:r>
            <a:endParaRPr/>
          </a:p>
        </p:txBody>
      </p:sp>
      <p:sp>
        <p:nvSpPr>
          <p:cNvPr id="575" name="Google Shape;575;p39"/>
          <p:cNvSpPr/>
          <p:nvPr/>
        </p:nvSpPr>
        <p:spPr>
          <a:xfrm>
            <a:off x="1059426" y="1745045"/>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76" name="Google Shape;576;p39"/>
          <p:cNvSpPr/>
          <p:nvPr/>
        </p:nvSpPr>
        <p:spPr>
          <a:xfrm>
            <a:off x="4927509" y="1738957"/>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577" name="Google Shape;577;p39"/>
          <p:cNvSpPr/>
          <p:nvPr/>
        </p:nvSpPr>
        <p:spPr>
          <a:xfrm>
            <a:off x="5152473" y="1823716"/>
            <a:ext cx="193155" cy="271042"/>
          </a:xfrm>
          <a:custGeom>
            <a:avLst/>
            <a:gdLst/>
            <a:ahLst/>
            <a:cxnLst/>
            <a:rect l="l" t="t" r="r" b="b"/>
            <a:pathLst>
              <a:path w="2759359" h="3872024" extrusionOk="0">
                <a:moveTo>
                  <a:pt x="1657639" y="1807944"/>
                </a:moveTo>
                <a:cubicBezTo>
                  <a:pt x="1657639" y="1755381"/>
                  <a:pt x="1700257" y="1712772"/>
                  <a:pt x="1752811" y="1712772"/>
                </a:cubicBezTo>
                <a:lnTo>
                  <a:pt x="1888355" y="1712772"/>
                </a:lnTo>
                <a:cubicBezTo>
                  <a:pt x="1940909" y="1712772"/>
                  <a:pt x="1983527" y="1755381"/>
                  <a:pt x="1983527" y="1807944"/>
                </a:cubicBezTo>
                <a:cubicBezTo>
                  <a:pt x="1983527" y="1860508"/>
                  <a:pt x="1940909" y="1903116"/>
                  <a:pt x="1888355" y="1903116"/>
                </a:cubicBezTo>
                <a:lnTo>
                  <a:pt x="1752811" y="1903116"/>
                </a:lnTo>
                <a:cubicBezTo>
                  <a:pt x="1700257" y="1903116"/>
                  <a:pt x="1657639" y="1860508"/>
                  <a:pt x="1657639" y="1807944"/>
                </a:cubicBezTo>
                <a:close/>
                <a:moveTo>
                  <a:pt x="1752811" y="2302030"/>
                </a:moveTo>
                <a:lnTo>
                  <a:pt x="1888355" y="2302030"/>
                </a:lnTo>
                <a:cubicBezTo>
                  <a:pt x="1940909" y="2302030"/>
                  <a:pt x="1983527" y="2259421"/>
                  <a:pt x="1983527" y="2206858"/>
                </a:cubicBezTo>
                <a:cubicBezTo>
                  <a:pt x="1983527" y="2154294"/>
                  <a:pt x="1940909" y="2111686"/>
                  <a:pt x="1888355" y="2111686"/>
                </a:cubicBezTo>
                <a:lnTo>
                  <a:pt x="1752811" y="2111686"/>
                </a:lnTo>
                <a:cubicBezTo>
                  <a:pt x="1700257" y="2111686"/>
                  <a:pt x="1657639" y="2154294"/>
                  <a:pt x="1657639" y="2206858"/>
                </a:cubicBezTo>
                <a:cubicBezTo>
                  <a:pt x="1657639" y="2259421"/>
                  <a:pt x="1700257" y="2302030"/>
                  <a:pt x="1752811" y="2302030"/>
                </a:cubicBezTo>
                <a:close/>
                <a:moveTo>
                  <a:pt x="871005" y="1500006"/>
                </a:moveTo>
                <a:lnTo>
                  <a:pt x="1431863" y="1500006"/>
                </a:lnTo>
                <a:cubicBezTo>
                  <a:pt x="1484417" y="1500006"/>
                  <a:pt x="1527035" y="1457397"/>
                  <a:pt x="1527035" y="1404834"/>
                </a:cubicBezTo>
                <a:cubicBezTo>
                  <a:pt x="1527035" y="1352270"/>
                  <a:pt x="1484417" y="1309662"/>
                  <a:pt x="1431863" y="1309662"/>
                </a:cubicBezTo>
                <a:lnTo>
                  <a:pt x="871005" y="1309662"/>
                </a:lnTo>
                <a:cubicBezTo>
                  <a:pt x="818441" y="1309662"/>
                  <a:pt x="775833" y="1352270"/>
                  <a:pt x="775833" y="1404834"/>
                </a:cubicBezTo>
                <a:cubicBezTo>
                  <a:pt x="775833" y="1457397"/>
                  <a:pt x="818441" y="1500006"/>
                  <a:pt x="871005" y="1500006"/>
                </a:cubicBezTo>
                <a:close/>
                <a:moveTo>
                  <a:pt x="1752811" y="1500006"/>
                </a:moveTo>
                <a:lnTo>
                  <a:pt x="1888355" y="1500006"/>
                </a:lnTo>
                <a:cubicBezTo>
                  <a:pt x="1940909" y="1500006"/>
                  <a:pt x="1983527" y="1457397"/>
                  <a:pt x="1983527" y="1404834"/>
                </a:cubicBezTo>
                <a:cubicBezTo>
                  <a:pt x="1983527" y="1352270"/>
                  <a:pt x="1940909" y="1309662"/>
                  <a:pt x="1888355" y="1309662"/>
                </a:cubicBezTo>
                <a:lnTo>
                  <a:pt x="1752811" y="1309662"/>
                </a:lnTo>
                <a:cubicBezTo>
                  <a:pt x="1700257" y="1309662"/>
                  <a:pt x="1657639" y="1352270"/>
                  <a:pt x="1657639" y="1404834"/>
                </a:cubicBezTo>
                <a:cubicBezTo>
                  <a:pt x="1657639" y="1457397"/>
                  <a:pt x="1700257" y="1500006"/>
                  <a:pt x="1752811" y="1500006"/>
                </a:cubicBezTo>
                <a:close/>
                <a:moveTo>
                  <a:pt x="2759360" y="555376"/>
                </a:moveTo>
                <a:lnTo>
                  <a:pt x="2759360" y="3776853"/>
                </a:lnTo>
                <a:cubicBezTo>
                  <a:pt x="2759360" y="3829417"/>
                  <a:pt x="2716742" y="3872025"/>
                  <a:pt x="2664188" y="3872025"/>
                </a:cubicBezTo>
                <a:lnTo>
                  <a:pt x="95172" y="3872025"/>
                </a:lnTo>
                <a:cubicBezTo>
                  <a:pt x="42608" y="3872025"/>
                  <a:pt x="0" y="3829417"/>
                  <a:pt x="0" y="3776853"/>
                </a:cubicBezTo>
                <a:lnTo>
                  <a:pt x="0" y="555376"/>
                </a:lnTo>
                <a:cubicBezTo>
                  <a:pt x="0" y="502813"/>
                  <a:pt x="42608" y="460204"/>
                  <a:pt x="95172" y="460204"/>
                </a:cubicBezTo>
                <a:lnTo>
                  <a:pt x="583709" y="460204"/>
                </a:lnTo>
                <a:lnTo>
                  <a:pt x="583709" y="325269"/>
                </a:lnTo>
                <a:cubicBezTo>
                  <a:pt x="583709" y="272706"/>
                  <a:pt x="626317" y="230097"/>
                  <a:pt x="678881" y="230097"/>
                </a:cubicBezTo>
                <a:lnTo>
                  <a:pt x="1041048" y="230097"/>
                </a:lnTo>
                <a:cubicBezTo>
                  <a:pt x="1081839" y="97037"/>
                  <a:pt x="1205858" y="0"/>
                  <a:pt x="1352109" y="0"/>
                </a:cubicBezTo>
                <a:cubicBezTo>
                  <a:pt x="1498359" y="0"/>
                  <a:pt x="1622378" y="97037"/>
                  <a:pt x="1663188" y="230097"/>
                </a:cubicBezTo>
                <a:lnTo>
                  <a:pt x="2025355" y="230097"/>
                </a:lnTo>
                <a:cubicBezTo>
                  <a:pt x="2077909" y="230097"/>
                  <a:pt x="2120527" y="272706"/>
                  <a:pt x="2120527" y="325269"/>
                </a:cubicBezTo>
                <a:lnTo>
                  <a:pt x="2120527" y="460204"/>
                </a:lnTo>
                <a:lnTo>
                  <a:pt x="2664197" y="460204"/>
                </a:lnTo>
                <a:cubicBezTo>
                  <a:pt x="2716742" y="460204"/>
                  <a:pt x="2759360" y="502822"/>
                  <a:pt x="2759360" y="555376"/>
                </a:cubicBezTo>
                <a:close/>
                <a:moveTo>
                  <a:pt x="774053" y="690311"/>
                </a:moveTo>
                <a:lnTo>
                  <a:pt x="1930174" y="690311"/>
                </a:lnTo>
                <a:lnTo>
                  <a:pt x="1930174" y="420441"/>
                </a:lnTo>
                <a:lnTo>
                  <a:pt x="1582206" y="420441"/>
                </a:lnTo>
                <a:cubicBezTo>
                  <a:pt x="1529652" y="420441"/>
                  <a:pt x="1487034" y="377833"/>
                  <a:pt x="1487034" y="325269"/>
                </a:cubicBezTo>
                <a:cubicBezTo>
                  <a:pt x="1487034" y="250873"/>
                  <a:pt x="1426504" y="190344"/>
                  <a:pt x="1352099" y="190344"/>
                </a:cubicBezTo>
                <a:cubicBezTo>
                  <a:pt x="1277703" y="190344"/>
                  <a:pt x="1217183" y="250873"/>
                  <a:pt x="1217183" y="325269"/>
                </a:cubicBezTo>
                <a:cubicBezTo>
                  <a:pt x="1217183" y="377833"/>
                  <a:pt x="1174575" y="420441"/>
                  <a:pt x="1122011" y="420441"/>
                </a:cubicBezTo>
                <a:lnTo>
                  <a:pt x="774043" y="420441"/>
                </a:lnTo>
                <a:lnTo>
                  <a:pt x="774043" y="690311"/>
                </a:lnTo>
                <a:close/>
                <a:moveTo>
                  <a:pt x="2569016" y="650548"/>
                </a:moveTo>
                <a:lnTo>
                  <a:pt x="2120518" y="650548"/>
                </a:lnTo>
                <a:lnTo>
                  <a:pt x="2120518" y="785473"/>
                </a:lnTo>
                <a:cubicBezTo>
                  <a:pt x="2120518" y="838037"/>
                  <a:pt x="2077900" y="880645"/>
                  <a:pt x="2025346" y="880645"/>
                </a:cubicBezTo>
                <a:lnTo>
                  <a:pt x="678881" y="880645"/>
                </a:lnTo>
                <a:cubicBezTo>
                  <a:pt x="626317" y="880645"/>
                  <a:pt x="583709" y="838037"/>
                  <a:pt x="583709" y="785473"/>
                </a:cubicBezTo>
                <a:lnTo>
                  <a:pt x="583709" y="650548"/>
                </a:lnTo>
                <a:lnTo>
                  <a:pt x="190344" y="650548"/>
                </a:lnTo>
                <a:lnTo>
                  <a:pt x="190344" y="3681681"/>
                </a:lnTo>
                <a:lnTo>
                  <a:pt x="2569016" y="3681681"/>
                </a:lnTo>
                <a:lnTo>
                  <a:pt x="2569016" y="650548"/>
                </a:lnTo>
                <a:close/>
                <a:moveTo>
                  <a:pt x="1635750" y="2607456"/>
                </a:moveTo>
                <a:lnTo>
                  <a:pt x="2193172" y="2607456"/>
                </a:lnTo>
                <a:lnTo>
                  <a:pt x="2193172" y="1132556"/>
                </a:lnTo>
                <a:cubicBezTo>
                  <a:pt x="2193172" y="1079993"/>
                  <a:pt x="2235790" y="1037384"/>
                  <a:pt x="2288344" y="1037384"/>
                </a:cubicBezTo>
                <a:cubicBezTo>
                  <a:pt x="2340898" y="1037384"/>
                  <a:pt x="2383516" y="1079993"/>
                  <a:pt x="2383516" y="1132556"/>
                </a:cubicBezTo>
                <a:lnTo>
                  <a:pt x="2383516" y="2701895"/>
                </a:lnTo>
                <a:cubicBezTo>
                  <a:pt x="2383545" y="2706159"/>
                  <a:pt x="2383297" y="2710422"/>
                  <a:pt x="2382755" y="2714629"/>
                </a:cubicBezTo>
                <a:cubicBezTo>
                  <a:pt x="2382755" y="2714638"/>
                  <a:pt x="2382755" y="2714657"/>
                  <a:pt x="2382755" y="2714667"/>
                </a:cubicBezTo>
                <a:cubicBezTo>
                  <a:pt x="2382745" y="2714743"/>
                  <a:pt x="2382735" y="2714810"/>
                  <a:pt x="2382726" y="2714876"/>
                </a:cubicBezTo>
                <a:cubicBezTo>
                  <a:pt x="2382717" y="2714905"/>
                  <a:pt x="2382717" y="2714933"/>
                  <a:pt x="2382707" y="2714962"/>
                </a:cubicBezTo>
                <a:cubicBezTo>
                  <a:pt x="2382707" y="2715019"/>
                  <a:pt x="2382697" y="2715076"/>
                  <a:pt x="2382688" y="2715124"/>
                </a:cubicBezTo>
                <a:cubicBezTo>
                  <a:pt x="2382679" y="2715210"/>
                  <a:pt x="2382669" y="2715295"/>
                  <a:pt x="2382650" y="2715381"/>
                </a:cubicBezTo>
                <a:cubicBezTo>
                  <a:pt x="2382650" y="2715390"/>
                  <a:pt x="2382650" y="2715409"/>
                  <a:pt x="2382650" y="2715428"/>
                </a:cubicBezTo>
                <a:cubicBezTo>
                  <a:pt x="2382640" y="2715495"/>
                  <a:pt x="2382631" y="2715562"/>
                  <a:pt x="2382621" y="2715628"/>
                </a:cubicBezTo>
                <a:cubicBezTo>
                  <a:pt x="2382621" y="2715628"/>
                  <a:pt x="2382621" y="2715638"/>
                  <a:pt x="2382621" y="2715638"/>
                </a:cubicBezTo>
                <a:cubicBezTo>
                  <a:pt x="2382164" y="2718912"/>
                  <a:pt x="2381546" y="2722157"/>
                  <a:pt x="2380756" y="2725355"/>
                </a:cubicBezTo>
                <a:cubicBezTo>
                  <a:pt x="2380746" y="2725374"/>
                  <a:pt x="2380746" y="2725393"/>
                  <a:pt x="2380737" y="2725421"/>
                </a:cubicBezTo>
                <a:cubicBezTo>
                  <a:pt x="2380727" y="2725469"/>
                  <a:pt x="2380718" y="2725526"/>
                  <a:pt x="2380699" y="2725583"/>
                </a:cubicBezTo>
                <a:cubicBezTo>
                  <a:pt x="2380689" y="2725621"/>
                  <a:pt x="2380680" y="2725659"/>
                  <a:pt x="2380670" y="2725707"/>
                </a:cubicBezTo>
                <a:cubicBezTo>
                  <a:pt x="2380661" y="2725755"/>
                  <a:pt x="2380642" y="2725802"/>
                  <a:pt x="2380632" y="2725850"/>
                </a:cubicBezTo>
                <a:cubicBezTo>
                  <a:pt x="2380613" y="2725926"/>
                  <a:pt x="2380594" y="2725992"/>
                  <a:pt x="2380575" y="2726069"/>
                </a:cubicBezTo>
                <a:cubicBezTo>
                  <a:pt x="2380575" y="2726087"/>
                  <a:pt x="2380566" y="2726097"/>
                  <a:pt x="2380566" y="2726116"/>
                </a:cubicBezTo>
                <a:cubicBezTo>
                  <a:pt x="2380537" y="2726202"/>
                  <a:pt x="2380518" y="2726278"/>
                  <a:pt x="2380499" y="2726364"/>
                </a:cubicBezTo>
                <a:lnTo>
                  <a:pt x="2380499" y="2726373"/>
                </a:lnTo>
                <a:cubicBezTo>
                  <a:pt x="2376454" y="2742048"/>
                  <a:pt x="2368403" y="2756742"/>
                  <a:pt x="2356668" y="2768848"/>
                </a:cubicBezTo>
                <a:cubicBezTo>
                  <a:pt x="2356601" y="2768915"/>
                  <a:pt x="2356535" y="2768982"/>
                  <a:pt x="2356468" y="2769048"/>
                </a:cubicBezTo>
                <a:cubicBezTo>
                  <a:pt x="2356468" y="2769048"/>
                  <a:pt x="2356459" y="2769058"/>
                  <a:pt x="2356459" y="2769067"/>
                </a:cubicBezTo>
                <a:cubicBezTo>
                  <a:pt x="2356325" y="2769200"/>
                  <a:pt x="2356202" y="2769324"/>
                  <a:pt x="2356069" y="2769467"/>
                </a:cubicBezTo>
                <a:cubicBezTo>
                  <a:pt x="2356049" y="2769477"/>
                  <a:pt x="2356030" y="2769495"/>
                  <a:pt x="2356011" y="2769515"/>
                </a:cubicBezTo>
                <a:cubicBezTo>
                  <a:pt x="2355964" y="2769562"/>
                  <a:pt x="2355916" y="2769610"/>
                  <a:pt x="2355868" y="2769657"/>
                </a:cubicBezTo>
                <a:cubicBezTo>
                  <a:pt x="2355850" y="2769676"/>
                  <a:pt x="2355830" y="2769695"/>
                  <a:pt x="2355811" y="2769714"/>
                </a:cubicBezTo>
                <a:cubicBezTo>
                  <a:pt x="2355745" y="2769772"/>
                  <a:pt x="2355688" y="2769838"/>
                  <a:pt x="2355621" y="2769905"/>
                </a:cubicBezTo>
                <a:lnTo>
                  <a:pt x="1703027" y="3422518"/>
                </a:lnTo>
                <a:cubicBezTo>
                  <a:pt x="1702951" y="3422594"/>
                  <a:pt x="1702884" y="3422661"/>
                  <a:pt x="1702817" y="3422727"/>
                </a:cubicBezTo>
                <a:cubicBezTo>
                  <a:pt x="1702798" y="3422737"/>
                  <a:pt x="1702789" y="3422756"/>
                  <a:pt x="1702770" y="3422775"/>
                </a:cubicBezTo>
                <a:cubicBezTo>
                  <a:pt x="1702713" y="3422823"/>
                  <a:pt x="1702655" y="3422880"/>
                  <a:pt x="1702598" y="3422937"/>
                </a:cubicBezTo>
                <a:cubicBezTo>
                  <a:pt x="1702551" y="3422984"/>
                  <a:pt x="1702503" y="3423032"/>
                  <a:pt x="1702446" y="3423089"/>
                </a:cubicBezTo>
                <a:cubicBezTo>
                  <a:pt x="1702427" y="3423108"/>
                  <a:pt x="1702408" y="3423127"/>
                  <a:pt x="1702389" y="3423146"/>
                </a:cubicBezTo>
                <a:cubicBezTo>
                  <a:pt x="1702322" y="3423213"/>
                  <a:pt x="1702246" y="3423280"/>
                  <a:pt x="1702189" y="3423346"/>
                </a:cubicBezTo>
                <a:cubicBezTo>
                  <a:pt x="1702189" y="3423346"/>
                  <a:pt x="1702189" y="3423346"/>
                  <a:pt x="1702180" y="3423346"/>
                </a:cubicBezTo>
                <a:cubicBezTo>
                  <a:pt x="1690188" y="3435052"/>
                  <a:pt x="1675617" y="3443113"/>
                  <a:pt x="1660056" y="3447225"/>
                </a:cubicBezTo>
                <a:lnTo>
                  <a:pt x="1660047" y="3447225"/>
                </a:lnTo>
                <a:cubicBezTo>
                  <a:pt x="1659980" y="3447244"/>
                  <a:pt x="1659904" y="3447263"/>
                  <a:pt x="1659838" y="3447282"/>
                </a:cubicBezTo>
                <a:cubicBezTo>
                  <a:pt x="1659781" y="3447282"/>
                  <a:pt x="1659704" y="3447301"/>
                  <a:pt x="1659647" y="3447330"/>
                </a:cubicBezTo>
                <a:cubicBezTo>
                  <a:pt x="1656516" y="3448138"/>
                  <a:pt x="1653347" y="3448795"/>
                  <a:pt x="1650130" y="3449290"/>
                </a:cubicBezTo>
                <a:cubicBezTo>
                  <a:pt x="1650130" y="3449290"/>
                  <a:pt x="1650130" y="3449290"/>
                  <a:pt x="1650121" y="3449290"/>
                </a:cubicBezTo>
                <a:cubicBezTo>
                  <a:pt x="1650044" y="3449300"/>
                  <a:pt x="1649959" y="3449309"/>
                  <a:pt x="1649892" y="3449328"/>
                </a:cubicBezTo>
                <a:cubicBezTo>
                  <a:pt x="1649806" y="3449328"/>
                  <a:pt x="1649730" y="3449357"/>
                  <a:pt x="1649664" y="3449357"/>
                </a:cubicBezTo>
                <a:cubicBezTo>
                  <a:pt x="1649578" y="3449376"/>
                  <a:pt x="1649502" y="3449385"/>
                  <a:pt x="1649426" y="3449395"/>
                </a:cubicBezTo>
                <a:cubicBezTo>
                  <a:pt x="1649350" y="3449404"/>
                  <a:pt x="1649293" y="3449404"/>
                  <a:pt x="1649188" y="3449433"/>
                </a:cubicBezTo>
                <a:cubicBezTo>
                  <a:pt x="1644734" y="3450061"/>
                  <a:pt x="1640232" y="3450394"/>
                  <a:pt x="1635721" y="3450394"/>
                </a:cubicBezTo>
                <a:cubicBezTo>
                  <a:pt x="1635464" y="3450394"/>
                  <a:pt x="1635207" y="3450394"/>
                  <a:pt x="1634950" y="3450394"/>
                </a:cubicBezTo>
                <a:lnTo>
                  <a:pt x="470997" y="3450394"/>
                </a:lnTo>
                <a:cubicBezTo>
                  <a:pt x="418433" y="3450394"/>
                  <a:pt x="375825" y="3407786"/>
                  <a:pt x="375825" y="3355222"/>
                </a:cubicBezTo>
                <a:lnTo>
                  <a:pt x="375825" y="1132556"/>
                </a:lnTo>
                <a:cubicBezTo>
                  <a:pt x="375825" y="1079993"/>
                  <a:pt x="418433" y="1037384"/>
                  <a:pt x="470997" y="1037384"/>
                </a:cubicBezTo>
                <a:cubicBezTo>
                  <a:pt x="523560" y="1037384"/>
                  <a:pt x="566169" y="1079993"/>
                  <a:pt x="566169" y="1132556"/>
                </a:cubicBezTo>
                <a:lnTo>
                  <a:pt x="566169" y="3260060"/>
                </a:lnTo>
                <a:lnTo>
                  <a:pt x="1540587" y="3260060"/>
                </a:lnTo>
                <a:lnTo>
                  <a:pt x="1540587" y="2702618"/>
                </a:lnTo>
                <a:cubicBezTo>
                  <a:pt x="1540578" y="2650064"/>
                  <a:pt x="1583196" y="2607456"/>
                  <a:pt x="1635750" y="2607456"/>
                </a:cubicBezTo>
                <a:close/>
                <a:moveTo>
                  <a:pt x="1730922" y="3125467"/>
                </a:moveTo>
                <a:lnTo>
                  <a:pt x="2058589" y="2797800"/>
                </a:lnTo>
                <a:lnTo>
                  <a:pt x="1730922" y="2797800"/>
                </a:lnTo>
                <a:lnTo>
                  <a:pt x="1730922" y="3125467"/>
                </a:lnTo>
                <a:close/>
                <a:moveTo>
                  <a:pt x="871005" y="1903116"/>
                </a:moveTo>
                <a:lnTo>
                  <a:pt x="1431863" y="1903116"/>
                </a:lnTo>
                <a:cubicBezTo>
                  <a:pt x="1484417" y="1903116"/>
                  <a:pt x="1527035" y="1860508"/>
                  <a:pt x="1527035" y="1807944"/>
                </a:cubicBezTo>
                <a:cubicBezTo>
                  <a:pt x="1527035" y="1755381"/>
                  <a:pt x="1484417" y="1712772"/>
                  <a:pt x="1431863" y="1712772"/>
                </a:cubicBezTo>
                <a:lnTo>
                  <a:pt x="871005" y="1712772"/>
                </a:lnTo>
                <a:cubicBezTo>
                  <a:pt x="818441" y="1712772"/>
                  <a:pt x="775833" y="1755381"/>
                  <a:pt x="775833" y="1807944"/>
                </a:cubicBezTo>
                <a:cubicBezTo>
                  <a:pt x="775833" y="1860508"/>
                  <a:pt x="818441" y="1903116"/>
                  <a:pt x="871005" y="1903116"/>
                </a:cubicBezTo>
                <a:close/>
                <a:moveTo>
                  <a:pt x="871005" y="2905430"/>
                </a:moveTo>
                <a:lnTo>
                  <a:pt x="948589" y="2905430"/>
                </a:lnTo>
                <a:lnTo>
                  <a:pt x="948589" y="2983014"/>
                </a:lnTo>
                <a:cubicBezTo>
                  <a:pt x="948589" y="3035577"/>
                  <a:pt x="991197" y="3078186"/>
                  <a:pt x="1043761" y="3078186"/>
                </a:cubicBezTo>
                <a:cubicBezTo>
                  <a:pt x="1096324" y="3078186"/>
                  <a:pt x="1138933" y="3035577"/>
                  <a:pt x="1138933" y="2983014"/>
                </a:cubicBezTo>
                <a:lnTo>
                  <a:pt x="1138933" y="2905430"/>
                </a:lnTo>
                <a:lnTo>
                  <a:pt x="1216517" y="2905430"/>
                </a:lnTo>
                <a:cubicBezTo>
                  <a:pt x="1269080" y="2905430"/>
                  <a:pt x="1311689" y="2862821"/>
                  <a:pt x="1311689" y="2810258"/>
                </a:cubicBezTo>
                <a:cubicBezTo>
                  <a:pt x="1311689" y="2757694"/>
                  <a:pt x="1269080" y="2715086"/>
                  <a:pt x="1216517" y="2715086"/>
                </a:cubicBezTo>
                <a:lnTo>
                  <a:pt x="1138933" y="2715086"/>
                </a:lnTo>
                <a:lnTo>
                  <a:pt x="1138933" y="2637492"/>
                </a:lnTo>
                <a:cubicBezTo>
                  <a:pt x="1138933" y="2584928"/>
                  <a:pt x="1096324" y="2542320"/>
                  <a:pt x="1043761" y="2542320"/>
                </a:cubicBezTo>
                <a:cubicBezTo>
                  <a:pt x="991197" y="2542320"/>
                  <a:pt x="948589" y="2584928"/>
                  <a:pt x="948589" y="2637492"/>
                </a:cubicBezTo>
                <a:lnTo>
                  <a:pt x="948589" y="2715086"/>
                </a:lnTo>
                <a:lnTo>
                  <a:pt x="871005" y="2715086"/>
                </a:lnTo>
                <a:cubicBezTo>
                  <a:pt x="818441" y="2715086"/>
                  <a:pt x="775833" y="2757694"/>
                  <a:pt x="775833" y="2810258"/>
                </a:cubicBezTo>
                <a:cubicBezTo>
                  <a:pt x="775833" y="2862821"/>
                  <a:pt x="818441" y="2905430"/>
                  <a:pt x="871005" y="2905430"/>
                </a:cubicBezTo>
                <a:close/>
                <a:moveTo>
                  <a:pt x="871005" y="2302030"/>
                </a:moveTo>
                <a:lnTo>
                  <a:pt x="1431863" y="2302030"/>
                </a:lnTo>
                <a:cubicBezTo>
                  <a:pt x="1484417" y="2302030"/>
                  <a:pt x="1527035" y="2259421"/>
                  <a:pt x="1527035" y="2206858"/>
                </a:cubicBezTo>
                <a:cubicBezTo>
                  <a:pt x="1527035" y="2154294"/>
                  <a:pt x="1484417" y="2111686"/>
                  <a:pt x="1431863" y="2111686"/>
                </a:cubicBezTo>
                <a:lnTo>
                  <a:pt x="871005" y="2111686"/>
                </a:lnTo>
                <a:cubicBezTo>
                  <a:pt x="818441" y="2111686"/>
                  <a:pt x="775833" y="2154294"/>
                  <a:pt x="775833" y="2206858"/>
                </a:cubicBezTo>
                <a:cubicBezTo>
                  <a:pt x="775833" y="2259421"/>
                  <a:pt x="818441" y="2302030"/>
                  <a:pt x="871005" y="2302030"/>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39"/>
          <p:cNvSpPr/>
          <p:nvPr/>
        </p:nvSpPr>
        <p:spPr>
          <a:xfrm>
            <a:off x="1246620" y="1827051"/>
            <a:ext cx="261363" cy="271430"/>
          </a:xfrm>
          <a:custGeom>
            <a:avLst/>
            <a:gdLst/>
            <a:ahLst/>
            <a:cxnLst/>
            <a:rect l="l" t="t" r="r" b="b"/>
            <a:pathLst>
              <a:path w="3872040" h="4021188" extrusionOk="0">
                <a:moveTo>
                  <a:pt x="1580961" y="704437"/>
                </a:moveTo>
                <a:cubicBezTo>
                  <a:pt x="1580961" y="651872"/>
                  <a:pt x="1623570" y="609262"/>
                  <a:pt x="1676135" y="609262"/>
                </a:cubicBezTo>
                <a:lnTo>
                  <a:pt x="1840902" y="609262"/>
                </a:lnTo>
                <a:lnTo>
                  <a:pt x="1840902" y="444496"/>
                </a:lnTo>
                <a:cubicBezTo>
                  <a:pt x="1840902" y="391930"/>
                  <a:pt x="1883512" y="349321"/>
                  <a:pt x="1936077" y="349321"/>
                </a:cubicBezTo>
                <a:cubicBezTo>
                  <a:pt x="1988642" y="349321"/>
                  <a:pt x="2031252" y="391930"/>
                  <a:pt x="2031252" y="444496"/>
                </a:cubicBezTo>
                <a:lnTo>
                  <a:pt x="2031252" y="609262"/>
                </a:lnTo>
                <a:lnTo>
                  <a:pt x="2196019" y="609262"/>
                </a:lnTo>
                <a:cubicBezTo>
                  <a:pt x="2248584" y="609262"/>
                  <a:pt x="2291194" y="651872"/>
                  <a:pt x="2291194" y="704437"/>
                </a:cubicBezTo>
                <a:cubicBezTo>
                  <a:pt x="2291194" y="757002"/>
                  <a:pt x="2248584" y="799612"/>
                  <a:pt x="2196019" y="799612"/>
                </a:cubicBezTo>
                <a:lnTo>
                  <a:pt x="2031252" y="799612"/>
                </a:lnTo>
                <a:lnTo>
                  <a:pt x="2031252" y="964389"/>
                </a:lnTo>
                <a:cubicBezTo>
                  <a:pt x="2031252" y="1016954"/>
                  <a:pt x="1988642" y="1059564"/>
                  <a:pt x="1936077" y="1059564"/>
                </a:cubicBezTo>
                <a:cubicBezTo>
                  <a:pt x="1883512" y="1059564"/>
                  <a:pt x="1840902" y="1016954"/>
                  <a:pt x="1840902" y="964389"/>
                </a:cubicBezTo>
                <a:lnTo>
                  <a:pt x="1840902" y="799612"/>
                </a:lnTo>
                <a:lnTo>
                  <a:pt x="1676135" y="799612"/>
                </a:lnTo>
                <a:cubicBezTo>
                  <a:pt x="1623570" y="799612"/>
                  <a:pt x="1580961" y="757002"/>
                  <a:pt x="1580961" y="704437"/>
                </a:cubicBezTo>
                <a:close/>
                <a:moveTo>
                  <a:pt x="3872040" y="3926014"/>
                </a:moveTo>
                <a:cubicBezTo>
                  <a:pt x="3872040" y="3978579"/>
                  <a:pt x="3829430" y="4021189"/>
                  <a:pt x="3776865" y="4021189"/>
                </a:cubicBezTo>
                <a:lnTo>
                  <a:pt x="95175" y="4021189"/>
                </a:lnTo>
                <a:cubicBezTo>
                  <a:pt x="42610" y="4021189"/>
                  <a:pt x="0" y="3978579"/>
                  <a:pt x="0" y="3926014"/>
                </a:cubicBezTo>
                <a:cubicBezTo>
                  <a:pt x="0" y="3873449"/>
                  <a:pt x="42610" y="3830839"/>
                  <a:pt x="95175" y="3830839"/>
                </a:cubicBezTo>
                <a:lnTo>
                  <a:pt x="460218" y="3830839"/>
                </a:lnTo>
                <a:lnTo>
                  <a:pt x="460218" y="704428"/>
                </a:lnTo>
                <a:cubicBezTo>
                  <a:pt x="460218" y="651863"/>
                  <a:pt x="502828" y="609253"/>
                  <a:pt x="555393" y="609253"/>
                </a:cubicBezTo>
                <a:lnTo>
                  <a:pt x="1238036" y="609253"/>
                </a:lnTo>
                <a:cubicBezTo>
                  <a:pt x="1284643" y="265662"/>
                  <a:pt x="1579914" y="0"/>
                  <a:pt x="1936077" y="0"/>
                </a:cubicBezTo>
                <a:cubicBezTo>
                  <a:pt x="2292231" y="0"/>
                  <a:pt x="2587502" y="265671"/>
                  <a:pt x="2634100" y="609262"/>
                </a:cubicBezTo>
                <a:lnTo>
                  <a:pt x="3316742" y="609253"/>
                </a:lnTo>
                <a:cubicBezTo>
                  <a:pt x="3341983" y="609253"/>
                  <a:pt x="3366195" y="619284"/>
                  <a:pt x="3384040" y="637130"/>
                </a:cubicBezTo>
                <a:cubicBezTo>
                  <a:pt x="3401886" y="654975"/>
                  <a:pt x="3411917" y="679187"/>
                  <a:pt x="3411917" y="704428"/>
                </a:cubicBezTo>
                <a:lnTo>
                  <a:pt x="3411917" y="3830839"/>
                </a:lnTo>
                <a:lnTo>
                  <a:pt x="3776865" y="3830839"/>
                </a:lnTo>
                <a:cubicBezTo>
                  <a:pt x="3829430" y="3830839"/>
                  <a:pt x="3872040" y="3873449"/>
                  <a:pt x="3872040" y="3926014"/>
                </a:cubicBezTo>
                <a:close/>
                <a:moveTo>
                  <a:pt x="1421980" y="704437"/>
                </a:moveTo>
                <a:cubicBezTo>
                  <a:pt x="1421980" y="987906"/>
                  <a:pt x="1652599" y="1218525"/>
                  <a:pt x="1936077" y="1218525"/>
                </a:cubicBezTo>
                <a:cubicBezTo>
                  <a:pt x="2219546" y="1218525"/>
                  <a:pt x="2450155" y="987906"/>
                  <a:pt x="2450155" y="704437"/>
                </a:cubicBezTo>
                <a:cubicBezTo>
                  <a:pt x="2450155" y="420968"/>
                  <a:pt x="2219546" y="190350"/>
                  <a:pt x="1936077" y="190350"/>
                </a:cubicBezTo>
                <a:cubicBezTo>
                  <a:pt x="1652608" y="190350"/>
                  <a:pt x="1421980" y="420968"/>
                  <a:pt x="1421980" y="704437"/>
                </a:cubicBezTo>
                <a:close/>
                <a:moveTo>
                  <a:pt x="1840902" y="3145304"/>
                </a:moveTo>
                <a:lnTo>
                  <a:pt x="1349980" y="3145304"/>
                </a:lnTo>
                <a:lnTo>
                  <a:pt x="1349980" y="3830839"/>
                </a:lnTo>
                <a:lnTo>
                  <a:pt x="1840855" y="3830839"/>
                </a:lnTo>
                <a:lnTo>
                  <a:pt x="1840902" y="3145304"/>
                </a:lnTo>
                <a:close/>
                <a:moveTo>
                  <a:pt x="2522174" y="3145304"/>
                </a:moveTo>
                <a:lnTo>
                  <a:pt x="2031243" y="3145304"/>
                </a:lnTo>
                <a:lnTo>
                  <a:pt x="2031195" y="3830839"/>
                </a:lnTo>
                <a:lnTo>
                  <a:pt x="2522165" y="3830839"/>
                </a:lnTo>
                <a:lnTo>
                  <a:pt x="2522165" y="3145304"/>
                </a:lnTo>
                <a:close/>
                <a:moveTo>
                  <a:pt x="3221577" y="799603"/>
                </a:moveTo>
                <a:lnTo>
                  <a:pt x="2634109" y="799603"/>
                </a:lnTo>
                <a:cubicBezTo>
                  <a:pt x="2587512" y="1143194"/>
                  <a:pt x="2292241" y="1408875"/>
                  <a:pt x="1936087" y="1408875"/>
                </a:cubicBezTo>
                <a:cubicBezTo>
                  <a:pt x="1579923" y="1408875"/>
                  <a:pt x="1284643" y="1143194"/>
                  <a:pt x="1238045" y="799603"/>
                </a:cubicBezTo>
                <a:lnTo>
                  <a:pt x="650568" y="799603"/>
                </a:lnTo>
                <a:lnTo>
                  <a:pt x="650568" y="3830839"/>
                </a:lnTo>
                <a:lnTo>
                  <a:pt x="1159631" y="3830839"/>
                </a:lnTo>
                <a:lnTo>
                  <a:pt x="1159631" y="3050129"/>
                </a:lnTo>
                <a:cubicBezTo>
                  <a:pt x="1159631" y="2997563"/>
                  <a:pt x="1202240" y="2954954"/>
                  <a:pt x="1254806" y="2954954"/>
                </a:cubicBezTo>
                <a:lnTo>
                  <a:pt x="1936077" y="2954954"/>
                </a:lnTo>
                <a:lnTo>
                  <a:pt x="1936077" y="2954954"/>
                </a:lnTo>
                <a:lnTo>
                  <a:pt x="2617349" y="2954954"/>
                </a:lnTo>
                <a:cubicBezTo>
                  <a:pt x="2669914" y="2954954"/>
                  <a:pt x="2712524" y="2997563"/>
                  <a:pt x="2712524" y="3050129"/>
                </a:cubicBezTo>
                <a:lnTo>
                  <a:pt x="2712524" y="3830839"/>
                </a:lnTo>
                <a:lnTo>
                  <a:pt x="3221567" y="3830839"/>
                </a:lnTo>
                <a:lnTo>
                  <a:pt x="3221567" y="799603"/>
                </a:lnTo>
                <a:close/>
                <a:moveTo>
                  <a:pt x="2590196" y="1638618"/>
                </a:moveTo>
                <a:lnTo>
                  <a:pt x="2914514" y="1638618"/>
                </a:lnTo>
                <a:cubicBezTo>
                  <a:pt x="2967079" y="1638618"/>
                  <a:pt x="3009689" y="1681227"/>
                  <a:pt x="3009689" y="1733793"/>
                </a:cubicBezTo>
                <a:lnTo>
                  <a:pt x="3009689" y="2582258"/>
                </a:lnTo>
                <a:cubicBezTo>
                  <a:pt x="3009689" y="2634823"/>
                  <a:pt x="2967079" y="2677433"/>
                  <a:pt x="2914514" y="2677433"/>
                </a:cubicBezTo>
                <a:lnTo>
                  <a:pt x="2590196" y="2677433"/>
                </a:lnTo>
                <a:cubicBezTo>
                  <a:pt x="2537631" y="2677433"/>
                  <a:pt x="2495021" y="2634823"/>
                  <a:pt x="2495021" y="2582258"/>
                </a:cubicBezTo>
                <a:lnTo>
                  <a:pt x="2495021" y="1733793"/>
                </a:lnTo>
                <a:cubicBezTo>
                  <a:pt x="2495021" y="1681227"/>
                  <a:pt x="2537631" y="1638618"/>
                  <a:pt x="2590196" y="1638618"/>
                </a:cubicBezTo>
                <a:close/>
                <a:moveTo>
                  <a:pt x="2685371" y="2487083"/>
                </a:moveTo>
                <a:lnTo>
                  <a:pt x="2819339" y="2487083"/>
                </a:lnTo>
                <a:lnTo>
                  <a:pt x="2819339" y="1828967"/>
                </a:lnTo>
                <a:lnTo>
                  <a:pt x="2685371" y="1828967"/>
                </a:lnTo>
                <a:lnTo>
                  <a:pt x="2685371" y="2487083"/>
                </a:lnTo>
                <a:close/>
                <a:moveTo>
                  <a:pt x="2193392" y="1733793"/>
                </a:moveTo>
                <a:lnTo>
                  <a:pt x="2193392" y="2582258"/>
                </a:lnTo>
                <a:cubicBezTo>
                  <a:pt x="2193392" y="2634823"/>
                  <a:pt x="2150782" y="2677433"/>
                  <a:pt x="2098217" y="2677433"/>
                </a:cubicBezTo>
                <a:lnTo>
                  <a:pt x="1773918" y="2677433"/>
                </a:lnTo>
                <a:cubicBezTo>
                  <a:pt x="1721353" y="2677433"/>
                  <a:pt x="1678743" y="2634823"/>
                  <a:pt x="1678743" y="2582258"/>
                </a:cubicBezTo>
                <a:lnTo>
                  <a:pt x="1678743" y="1733793"/>
                </a:lnTo>
                <a:cubicBezTo>
                  <a:pt x="1678743" y="1681227"/>
                  <a:pt x="1721353" y="1638618"/>
                  <a:pt x="1773918" y="1638618"/>
                </a:cubicBezTo>
                <a:lnTo>
                  <a:pt x="2098217" y="1638618"/>
                </a:lnTo>
                <a:cubicBezTo>
                  <a:pt x="2150782" y="1638618"/>
                  <a:pt x="2193392" y="1681227"/>
                  <a:pt x="2193392" y="1733793"/>
                </a:cubicBezTo>
                <a:close/>
                <a:moveTo>
                  <a:pt x="2003042" y="1828967"/>
                </a:moveTo>
                <a:lnTo>
                  <a:pt x="1869093" y="1828967"/>
                </a:lnTo>
                <a:lnTo>
                  <a:pt x="1869093" y="2487083"/>
                </a:lnTo>
                <a:lnTo>
                  <a:pt x="2003042" y="2487083"/>
                </a:lnTo>
                <a:lnTo>
                  <a:pt x="2003042" y="1828967"/>
                </a:lnTo>
                <a:close/>
                <a:moveTo>
                  <a:pt x="1377134" y="1733793"/>
                </a:moveTo>
                <a:lnTo>
                  <a:pt x="1377134" y="2582258"/>
                </a:lnTo>
                <a:cubicBezTo>
                  <a:pt x="1377134" y="2634823"/>
                  <a:pt x="1334524" y="2677433"/>
                  <a:pt x="1281959" y="2677433"/>
                </a:cubicBezTo>
                <a:lnTo>
                  <a:pt x="957650" y="2677433"/>
                </a:lnTo>
                <a:cubicBezTo>
                  <a:pt x="905085" y="2677433"/>
                  <a:pt x="862475" y="2634823"/>
                  <a:pt x="862475" y="2582258"/>
                </a:cubicBezTo>
                <a:lnTo>
                  <a:pt x="862475" y="1733793"/>
                </a:lnTo>
                <a:cubicBezTo>
                  <a:pt x="862475" y="1681227"/>
                  <a:pt x="905085" y="1638618"/>
                  <a:pt x="957650" y="1638618"/>
                </a:cubicBezTo>
                <a:lnTo>
                  <a:pt x="1281959" y="1638618"/>
                </a:lnTo>
                <a:cubicBezTo>
                  <a:pt x="1334524" y="1638618"/>
                  <a:pt x="1377134" y="1681227"/>
                  <a:pt x="1377134" y="1733793"/>
                </a:cubicBezTo>
                <a:close/>
                <a:moveTo>
                  <a:pt x="1186784" y="1828967"/>
                </a:moveTo>
                <a:lnTo>
                  <a:pt x="1052825" y="1828967"/>
                </a:lnTo>
                <a:lnTo>
                  <a:pt x="1052825" y="2487083"/>
                </a:lnTo>
                <a:lnTo>
                  <a:pt x="1186784" y="2487083"/>
                </a:lnTo>
                <a:lnTo>
                  <a:pt x="1186784" y="1828967"/>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2"/>
        <p:cNvGrpSpPr/>
        <p:nvPr/>
      </p:nvGrpSpPr>
      <p:grpSpPr>
        <a:xfrm>
          <a:off x="0" y="0"/>
          <a:ext cx="0" cy="0"/>
          <a:chOff x="0" y="0"/>
          <a:chExt cx="0" cy="0"/>
        </a:xfrm>
      </p:grpSpPr>
      <p:sp>
        <p:nvSpPr>
          <p:cNvPr id="583" name="Google Shape;583;p40"/>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Rubric</a:t>
            </a:r>
            <a:endParaRPr/>
          </a:p>
        </p:txBody>
      </p:sp>
      <p:graphicFrame>
        <p:nvGraphicFramePr>
          <p:cNvPr id="584" name="Google Shape;584;p40"/>
          <p:cNvGraphicFramePr/>
          <p:nvPr/>
        </p:nvGraphicFramePr>
        <p:xfrm>
          <a:off x="719988" y="1134000"/>
          <a:ext cx="7703775" cy="3358800"/>
        </p:xfrm>
        <a:graphic>
          <a:graphicData uri="http://schemas.openxmlformats.org/drawingml/2006/table">
            <a:tbl>
              <a:tblPr>
                <a:noFill/>
                <a:tableStyleId>{EF835ED9-E516-46C1-B56B-A8F77CA3E621}</a:tableStyleId>
              </a:tblPr>
              <a:tblGrid>
                <a:gridCol w="1245575">
                  <a:extLst>
                    <a:ext uri="{9D8B030D-6E8A-4147-A177-3AD203B41FA5}">
                      <a16:colId xmlns:a16="http://schemas.microsoft.com/office/drawing/2014/main" val="20000"/>
                    </a:ext>
                  </a:extLst>
                </a:gridCol>
                <a:gridCol w="1614550">
                  <a:extLst>
                    <a:ext uri="{9D8B030D-6E8A-4147-A177-3AD203B41FA5}">
                      <a16:colId xmlns:a16="http://schemas.microsoft.com/office/drawing/2014/main" val="20001"/>
                    </a:ext>
                  </a:extLst>
                </a:gridCol>
                <a:gridCol w="1614550">
                  <a:extLst>
                    <a:ext uri="{9D8B030D-6E8A-4147-A177-3AD203B41FA5}">
                      <a16:colId xmlns:a16="http://schemas.microsoft.com/office/drawing/2014/main" val="20002"/>
                    </a:ext>
                  </a:extLst>
                </a:gridCol>
                <a:gridCol w="1614550">
                  <a:extLst>
                    <a:ext uri="{9D8B030D-6E8A-4147-A177-3AD203B41FA5}">
                      <a16:colId xmlns:a16="http://schemas.microsoft.com/office/drawing/2014/main" val="20003"/>
                    </a:ext>
                  </a:extLst>
                </a:gridCol>
                <a:gridCol w="1614550">
                  <a:extLst>
                    <a:ext uri="{9D8B030D-6E8A-4147-A177-3AD203B41FA5}">
                      <a16:colId xmlns:a16="http://schemas.microsoft.com/office/drawing/2014/main" val="20004"/>
                    </a:ext>
                  </a:extLst>
                </a:gridCol>
              </a:tblGrid>
              <a:tr h="372925">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Criteria</a:t>
                      </a:r>
                      <a:endParaRPr sz="1900">
                        <a:solidFill>
                          <a:schemeClr val="dk1"/>
                        </a:solidFill>
                        <a:latin typeface="Alumni Sans"/>
                        <a:ea typeface="Alumni Sans"/>
                        <a:cs typeface="Alumni Sans"/>
                        <a:sym typeface="Alumni Sans"/>
                      </a:endParaRPr>
                    </a:p>
                  </a:txBody>
                  <a:tcPr marL="91425" marR="91425" marT="45700" marB="45700"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Excellent (4)</a:t>
                      </a:r>
                      <a:endParaRPr sz="1900">
                        <a:solidFill>
                          <a:schemeClr val="dk1"/>
                        </a:solidFill>
                        <a:latin typeface="Alumni Sans"/>
                        <a:ea typeface="Alumni Sans"/>
                        <a:cs typeface="Alumni Sans"/>
                        <a:sym typeface="Alumni Sans"/>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Good (3)</a:t>
                      </a:r>
                      <a:endParaRPr sz="1900">
                        <a:solidFill>
                          <a:schemeClr val="dk1"/>
                        </a:solidFill>
                        <a:latin typeface="Alumni Sans"/>
                        <a:ea typeface="Alumni Sans"/>
                        <a:cs typeface="Alumni Sans"/>
                        <a:sym typeface="Alumni Sans"/>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Clr>
                          <a:srgbClr val="000000"/>
                        </a:buClr>
                        <a:buSzPts val="1100"/>
                        <a:buFont typeface="Arial"/>
                        <a:buNone/>
                      </a:pPr>
                      <a:r>
                        <a:rPr lang="en" sz="1900">
                          <a:solidFill>
                            <a:schemeClr val="dk1"/>
                          </a:solidFill>
                          <a:latin typeface="Alumni Sans"/>
                          <a:ea typeface="Alumni Sans"/>
                          <a:cs typeface="Alumni Sans"/>
                          <a:sym typeface="Alumni Sans"/>
                        </a:rPr>
                        <a:t>Basic (2)</a:t>
                      </a:r>
                      <a:endParaRPr sz="1900">
                        <a:solidFill>
                          <a:schemeClr val="dk1"/>
                        </a:solidFill>
                        <a:latin typeface="Alumni Sans"/>
                        <a:ea typeface="Alumni Sans"/>
                        <a:cs typeface="Alumni Sans"/>
                        <a:sym typeface="Alumni Sans"/>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Limited (1)</a:t>
                      </a:r>
                      <a:endParaRPr sz="1900">
                        <a:solidFill>
                          <a:schemeClr val="dk1"/>
                        </a:solidFill>
                        <a:latin typeface="Alumni Sans"/>
                        <a:ea typeface="Alumni Sans"/>
                        <a:cs typeface="Alumni Sans"/>
                        <a:sym typeface="Alumni Sans"/>
                      </a:endParaRPr>
                    </a:p>
                  </a:txBody>
                  <a:tcPr marL="91425" marR="91425" marT="45700" marB="45700"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704850">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Content knowledge</a:t>
                      </a:r>
                      <a:endParaRPr sz="1900">
                        <a:solidFill>
                          <a:schemeClr val="dk1"/>
                        </a:solidFill>
                        <a:latin typeface="Alumni Sans"/>
                        <a:ea typeface="Alumni Sans"/>
                        <a:cs typeface="Alumni Sans"/>
                        <a:sym typeface="Alumni Sans"/>
                      </a:endParaRPr>
                    </a:p>
                  </a:txBody>
                  <a:tcPr marL="45700" marR="45700"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Profound understanding, integrates relevant health science research</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Solid grasp of key health science principles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Presents basic health science information with inaccuracies</a:t>
                      </a:r>
                      <a:endParaRPr sz="1100">
                        <a:solidFill>
                          <a:schemeClr val="dk1"/>
                        </a:solidFill>
                        <a:latin typeface="Assistant"/>
                        <a:ea typeface="Assistant"/>
                        <a:cs typeface="Assistant"/>
                        <a:sym typeface="Assistant"/>
                      </a:endParaRPr>
                    </a:p>
                  </a:txBody>
                  <a:tcPr marL="118850" marR="118850"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Fails to convey clear health science concepts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995700">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Application of epidemiological methods</a:t>
                      </a:r>
                      <a:endParaRPr sz="1900">
                        <a:solidFill>
                          <a:schemeClr val="dk1"/>
                        </a:solidFill>
                        <a:latin typeface="Alumni Sans"/>
                        <a:ea typeface="Alumni Sans"/>
                        <a:cs typeface="Alumni Sans"/>
                        <a:sym typeface="Alumni Sans"/>
                      </a:endParaRPr>
                    </a:p>
                  </a:txBody>
                  <a:tcPr marL="45700" marR="45700"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Applies advanced epidemiological methods, enhancing precision</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Proficient in applying epidemiological methods for analysis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Uses basic epidemiological methods with occasional errors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Lacks application of epidemiological methods, hindering analysis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94750">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Visual aids</a:t>
                      </a:r>
                      <a:endParaRPr sz="1900">
                        <a:solidFill>
                          <a:schemeClr val="dk1"/>
                        </a:solidFill>
                        <a:latin typeface="Alumni Sans"/>
                        <a:ea typeface="Alumni Sans"/>
                        <a:cs typeface="Alumni Sans"/>
                        <a:sym typeface="Alumni Sans"/>
                      </a:endParaRPr>
                    </a:p>
                  </a:txBody>
                  <a:tcPr marL="45700" marR="45700"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Integrates appealing visuals, enhances final understanding</a:t>
                      </a:r>
                      <a:endParaRPr sz="1100">
                        <a:solidFill>
                          <a:schemeClr val="dk1"/>
                        </a:solidFill>
                        <a:latin typeface="Assistant"/>
                        <a:ea typeface="Assistant"/>
                        <a:cs typeface="Assistant"/>
                        <a:sym typeface="Assistant"/>
                      </a:endParaRPr>
                    </a:p>
                  </a:txBody>
                  <a:tcPr marL="210300" marR="210300"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Uses appropriate visuals, including epidemiological visuals</a:t>
                      </a:r>
                      <a:endParaRPr sz="1100">
                        <a:solidFill>
                          <a:schemeClr val="dk1"/>
                        </a:solidFill>
                        <a:latin typeface="Assistant"/>
                        <a:ea typeface="Assistant"/>
                        <a:cs typeface="Assistant"/>
                        <a:sym typeface="Assistant"/>
                      </a:endParaRPr>
                    </a:p>
                  </a:txBody>
                  <a:tcPr marL="118850" marR="118850"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Inconsistent or ineffective use of health science visuals</a:t>
                      </a:r>
                      <a:endParaRPr sz="1100">
                        <a:solidFill>
                          <a:schemeClr val="dk1"/>
                        </a:solidFill>
                        <a:latin typeface="Assistant"/>
                        <a:ea typeface="Assistant"/>
                        <a:cs typeface="Assistant"/>
                        <a:sym typeface="Assistant"/>
                      </a:endParaRPr>
                    </a:p>
                  </a:txBody>
                  <a:tcPr marL="118850" marR="118850"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Lacks or poorly incorporates health science-related visuals</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704850">
                <a:tc>
                  <a:txBody>
                    <a:bodyPr/>
                    <a:lstStyle/>
                    <a:p>
                      <a:pPr marL="0" lvl="0" indent="0" algn="ctr" rtl="0">
                        <a:lnSpc>
                          <a:spcPct val="100000"/>
                        </a:lnSpc>
                        <a:spcBef>
                          <a:spcPts val="0"/>
                        </a:spcBef>
                        <a:spcAft>
                          <a:spcPts val="0"/>
                        </a:spcAft>
                        <a:buNone/>
                      </a:pPr>
                      <a:r>
                        <a:rPr lang="en" sz="1900">
                          <a:solidFill>
                            <a:schemeClr val="dk1"/>
                          </a:solidFill>
                          <a:latin typeface="Alumni Sans"/>
                          <a:ea typeface="Alumni Sans"/>
                          <a:cs typeface="Alumni Sans"/>
                          <a:sym typeface="Alumni Sans"/>
                        </a:rPr>
                        <a:t>Delivery and engagement</a:t>
                      </a:r>
                      <a:endParaRPr sz="1900">
                        <a:solidFill>
                          <a:schemeClr val="dk1"/>
                        </a:solidFill>
                        <a:latin typeface="Alumni Sans"/>
                        <a:ea typeface="Alumni Sans"/>
                        <a:cs typeface="Alumni Sans"/>
                        <a:sym typeface="Alumni Sans"/>
                      </a:endParaRPr>
                    </a:p>
                  </a:txBody>
                  <a:tcPr marL="45700" marR="45700"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Maintains strong eye contact, and also confident posture</a:t>
                      </a:r>
                      <a:endParaRPr sz="1100">
                        <a:solidFill>
                          <a:schemeClr val="dk1"/>
                        </a:solidFill>
                        <a:latin typeface="Assistant"/>
                        <a:ea typeface="Assistant"/>
                        <a:cs typeface="Assistant"/>
                        <a:sym typeface="Assistant"/>
                      </a:endParaRPr>
                    </a:p>
                  </a:txBody>
                  <a:tcPr marL="118850" marR="118850"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Demonstrates engagement, maintains interest throughout</a:t>
                      </a:r>
                      <a:endParaRPr sz="1100">
                        <a:solidFill>
                          <a:schemeClr val="dk1"/>
                        </a:solidFill>
                        <a:latin typeface="Assistant"/>
                        <a:ea typeface="Assistant"/>
                        <a:cs typeface="Assistant"/>
                        <a:sym typeface="Assistant"/>
                      </a:endParaRPr>
                    </a:p>
                  </a:txBody>
                  <a:tcPr marL="27425" marR="27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Limited engagement, and also occasional lack of confidence</a:t>
                      </a:r>
                      <a:endParaRPr sz="1100">
                        <a:solidFill>
                          <a:schemeClr val="dk1"/>
                        </a:solidFill>
                        <a:latin typeface="Assistant"/>
                        <a:ea typeface="Assistant"/>
                        <a:cs typeface="Assistant"/>
                        <a:sym typeface="Assistant"/>
                      </a:endParaRPr>
                    </a:p>
                  </a:txBody>
                  <a:tcPr marL="91425" marR="91425" marT="18275" marB="1827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100">
                          <a:solidFill>
                            <a:schemeClr val="dk1"/>
                          </a:solidFill>
                          <a:latin typeface="Assistant"/>
                          <a:ea typeface="Assistant"/>
                          <a:cs typeface="Assistant"/>
                          <a:sym typeface="Assistant"/>
                        </a:rPr>
                        <a:t>Appears nervous, lacks engagement, struggles to connect</a:t>
                      </a:r>
                      <a:endParaRPr sz="1100">
                        <a:solidFill>
                          <a:schemeClr val="dk1"/>
                        </a:solidFill>
                        <a:latin typeface="Assistant"/>
                        <a:ea typeface="Assistant"/>
                        <a:cs typeface="Assistant"/>
                        <a:sym typeface="Assistant"/>
                      </a:endParaRPr>
                    </a:p>
                  </a:txBody>
                  <a:tcPr marL="118850" marR="118850" marT="18275" marB="1827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graphicFrame>
        <p:nvGraphicFramePr>
          <p:cNvPr id="589" name="Google Shape;589;p41"/>
          <p:cNvGraphicFramePr/>
          <p:nvPr/>
        </p:nvGraphicFramePr>
        <p:xfrm>
          <a:off x="953891" y="1184901"/>
          <a:ext cx="2763100" cy="3419100"/>
        </p:xfrm>
        <a:graphic>
          <a:graphicData uri="http://schemas.openxmlformats.org/drawingml/2006/table">
            <a:tbl>
              <a:tblPr>
                <a:noFill/>
                <a:tableStyleId>{EF835ED9-E516-46C1-B56B-A8F77CA3E621}</a:tableStyleId>
              </a:tblPr>
              <a:tblGrid>
                <a:gridCol w="1042075">
                  <a:extLst>
                    <a:ext uri="{9D8B030D-6E8A-4147-A177-3AD203B41FA5}">
                      <a16:colId xmlns:a16="http://schemas.microsoft.com/office/drawing/2014/main" val="20000"/>
                    </a:ext>
                  </a:extLst>
                </a:gridCol>
                <a:gridCol w="1721025">
                  <a:extLst>
                    <a:ext uri="{9D8B030D-6E8A-4147-A177-3AD203B41FA5}">
                      <a16:colId xmlns:a16="http://schemas.microsoft.com/office/drawing/2014/main" val="20001"/>
                    </a:ext>
                  </a:extLst>
                </a:gridCol>
              </a:tblGrid>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Course</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Foreign language</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2">
                          <a:alpha val="0"/>
                        </a:schemeClr>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Unit</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Health science seminar</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Project title</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Integrative health analysis presentation</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Tutor</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Dr. Tutor</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Start date</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MM/DD/YYYY</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569850">
                <a:tc>
                  <a:txBody>
                    <a:bodyPr/>
                    <a:lstStyle/>
                    <a:p>
                      <a:pPr marL="0" lvl="0" indent="0" algn="ctr" rtl="0">
                        <a:lnSpc>
                          <a:spcPct val="115000"/>
                        </a:lnSpc>
                        <a:spcBef>
                          <a:spcPts val="0"/>
                        </a:spcBef>
                        <a:spcAft>
                          <a:spcPts val="0"/>
                        </a:spcAft>
                        <a:buNone/>
                      </a:pPr>
                      <a:r>
                        <a:rPr lang="en" sz="1900">
                          <a:solidFill>
                            <a:schemeClr val="dk1"/>
                          </a:solidFill>
                          <a:latin typeface="Alumni Sans"/>
                          <a:ea typeface="Alumni Sans"/>
                          <a:cs typeface="Alumni Sans"/>
                          <a:sym typeface="Alumni Sans"/>
                        </a:rPr>
                        <a:t>Deadline</a:t>
                      </a:r>
                      <a:endParaRPr sz="1900">
                        <a:solidFill>
                          <a:schemeClr val="dk1"/>
                        </a:solidFill>
                        <a:latin typeface="Alumni Sans"/>
                        <a:ea typeface="Alumni Sans"/>
                        <a:cs typeface="Alumni Sans"/>
                        <a:sym typeface="Alumni Sans"/>
                      </a:endParaRPr>
                    </a:p>
                  </a:txBody>
                  <a:tcPr marL="91425" marR="91425" marT="68575" marB="68575" anchor="ctr">
                    <a:lnL w="9525" cap="flat" cmpd="sng">
                      <a:solidFill>
                        <a:schemeClr val="dk2">
                          <a:alpha val="0"/>
                        </a:schemeClr>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tc>
                  <a:txBody>
                    <a:bodyPr/>
                    <a:lstStyle/>
                    <a:p>
                      <a:pPr marL="0" lvl="0" indent="0" algn="ctr" rtl="0">
                        <a:lnSpc>
                          <a:spcPct val="100000"/>
                        </a:lnSpc>
                        <a:spcBef>
                          <a:spcPts val="0"/>
                        </a:spcBef>
                        <a:spcAft>
                          <a:spcPts val="0"/>
                        </a:spcAft>
                        <a:buNone/>
                      </a:pPr>
                      <a:r>
                        <a:rPr lang="en" sz="1200">
                          <a:solidFill>
                            <a:schemeClr val="dk1"/>
                          </a:solidFill>
                          <a:latin typeface="Assistant"/>
                          <a:ea typeface="Assistant"/>
                          <a:cs typeface="Assistant"/>
                          <a:sym typeface="Assistant"/>
                        </a:rPr>
                        <a:t>MM/DD/YYYY</a:t>
                      </a:r>
                      <a:endParaRPr sz="1200">
                        <a:solidFill>
                          <a:schemeClr val="dk1"/>
                        </a:solidFill>
                        <a:latin typeface="Assistant"/>
                        <a:ea typeface="Assistant"/>
                        <a:cs typeface="Assistant"/>
                        <a:sym typeface="Assistant"/>
                      </a:endParaRPr>
                    </a:p>
                  </a:txBody>
                  <a:tcPr marL="45700" marR="45700" marT="27425" marB="27425" anchor="ctr">
                    <a:lnL w="9525" cap="flat" cmpd="sng">
                      <a:solidFill>
                        <a:schemeClr val="dk1"/>
                      </a:solidFill>
                      <a:prstDash val="solid"/>
                      <a:round/>
                      <a:headEnd type="none" w="sm" len="sm"/>
                      <a:tailEnd type="none" w="sm" len="sm"/>
                    </a:lnL>
                    <a:lnR w="9525" cap="flat" cmpd="sng">
                      <a:solidFill>
                        <a:schemeClr val="dk2">
                          <a:alpha val="0"/>
                        </a:schemeClr>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2">
                          <a:alpha val="0"/>
                        </a:schemeClr>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590" name="Google Shape;590;p41"/>
          <p:cNvSpPr txBox="1">
            <a:spLocks noGrp="1"/>
          </p:cNvSpPr>
          <p:nvPr>
            <p:ph type="subTitle" idx="4294967295"/>
          </p:nvPr>
        </p:nvSpPr>
        <p:spPr>
          <a:xfrm>
            <a:off x="4058809" y="1657240"/>
            <a:ext cx="4131300" cy="108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unit is designed to provide students with a comprehensive understanding of key concepts in health science, emphasizing the integration of theoretical knowledge with practical applications</a:t>
            </a:r>
            <a:endParaRPr/>
          </a:p>
        </p:txBody>
      </p:sp>
      <p:sp>
        <p:nvSpPr>
          <p:cNvPr id="591" name="Google Shape;591;p41"/>
          <p:cNvSpPr txBox="1">
            <a:spLocks noGrp="1"/>
          </p:cNvSpPr>
          <p:nvPr>
            <p:ph type="subTitle" idx="4294967295"/>
          </p:nvPr>
        </p:nvSpPr>
        <p:spPr>
          <a:xfrm>
            <a:off x="4058809" y="1177800"/>
            <a:ext cx="4131300" cy="486600"/>
          </a:xfrm>
          <a:prstGeom prst="rect">
            <a:avLst/>
          </a:prstGeom>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500">
                <a:latin typeface="Alumni Sans"/>
                <a:ea typeface="Alumni Sans"/>
                <a:cs typeface="Alumni Sans"/>
                <a:sym typeface="Alumni Sans"/>
              </a:rPr>
              <a:t>Abstract of the unit</a:t>
            </a:r>
            <a:endParaRPr sz="2500">
              <a:latin typeface="Alumni Sans"/>
              <a:ea typeface="Alumni Sans"/>
              <a:cs typeface="Alumni Sans"/>
              <a:sym typeface="Alumni Sans"/>
            </a:endParaRPr>
          </a:p>
        </p:txBody>
      </p:sp>
      <p:sp>
        <p:nvSpPr>
          <p:cNvPr id="592" name="Google Shape;592;p41"/>
          <p:cNvSpPr txBox="1">
            <a:spLocks noGrp="1"/>
          </p:cNvSpPr>
          <p:nvPr>
            <p:ph type="subTitle" idx="4294967295"/>
          </p:nvPr>
        </p:nvSpPr>
        <p:spPr>
          <a:xfrm>
            <a:off x="4058809" y="3469851"/>
            <a:ext cx="4131300" cy="108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assignment focuses on evaluating content knowledge, applying epidemiological methods, effectively using health science-related visual aids, and delivering engaging presentations</a:t>
            </a:r>
            <a:endParaRPr/>
          </a:p>
        </p:txBody>
      </p:sp>
      <p:sp>
        <p:nvSpPr>
          <p:cNvPr id="593" name="Google Shape;593;p41"/>
          <p:cNvSpPr txBox="1">
            <a:spLocks noGrp="1"/>
          </p:cNvSpPr>
          <p:nvPr>
            <p:ph type="subTitle" idx="4294967295"/>
          </p:nvPr>
        </p:nvSpPr>
        <p:spPr>
          <a:xfrm>
            <a:off x="4058809" y="2990412"/>
            <a:ext cx="4131300" cy="486600"/>
          </a:xfrm>
          <a:prstGeom prst="rect">
            <a:avLst/>
          </a:prstGeom>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500">
                <a:latin typeface="Alumni Sans"/>
                <a:ea typeface="Alumni Sans"/>
                <a:cs typeface="Alumni Sans"/>
                <a:sym typeface="Alumni Sans"/>
              </a:rPr>
              <a:t>Assignment brief</a:t>
            </a:r>
            <a:endParaRPr sz="2500">
              <a:latin typeface="Alumni Sans"/>
              <a:ea typeface="Alumni Sans"/>
              <a:cs typeface="Alumni Sans"/>
              <a:sym typeface="Alumni Sans"/>
            </a:endParaRPr>
          </a:p>
        </p:txBody>
      </p:sp>
      <p:sp>
        <p:nvSpPr>
          <p:cNvPr id="594" name="Google Shape;594;p41"/>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Assignment brief</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8"/>
        <p:cNvGrpSpPr/>
        <p:nvPr/>
      </p:nvGrpSpPr>
      <p:grpSpPr>
        <a:xfrm>
          <a:off x="0" y="0"/>
          <a:ext cx="0" cy="0"/>
          <a:chOff x="0" y="0"/>
          <a:chExt cx="0" cy="0"/>
        </a:xfrm>
      </p:grpSpPr>
      <p:sp>
        <p:nvSpPr>
          <p:cNvPr id="599" name="Google Shape;599;p42"/>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Case study</a:t>
            </a:r>
            <a:endParaRPr/>
          </a:p>
        </p:txBody>
      </p:sp>
      <p:sp>
        <p:nvSpPr>
          <p:cNvPr id="600" name="Google Shape;600;p42"/>
          <p:cNvSpPr txBox="1"/>
          <p:nvPr/>
        </p:nvSpPr>
        <p:spPr>
          <a:xfrm>
            <a:off x="726375" y="1128125"/>
            <a:ext cx="7704000" cy="9066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Assistant"/>
                <a:ea typeface="Assistant"/>
                <a:cs typeface="Assistant"/>
                <a:sym typeface="Assistant"/>
              </a:rPr>
              <a:t>In a diverse urban community, significant health disparities have been identified, impacting various population groups. The local health department is keen on developing an intervention plan to address these disparities and improve overall community health</a:t>
            </a:r>
            <a:endParaRPr>
              <a:solidFill>
                <a:schemeClr val="dk1"/>
              </a:solidFill>
              <a:latin typeface="Assistant"/>
              <a:ea typeface="Assistant"/>
              <a:cs typeface="Assistant"/>
              <a:sym typeface="Assistant"/>
            </a:endParaRPr>
          </a:p>
        </p:txBody>
      </p:sp>
      <p:sp>
        <p:nvSpPr>
          <p:cNvPr id="601" name="Google Shape;601;p42"/>
          <p:cNvSpPr txBox="1"/>
          <p:nvPr/>
        </p:nvSpPr>
        <p:spPr>
          <a:xfrm>
            <a:off x="726375" y="1984843"/>
            <a:ext cx="7704000" cy="460800"/>
          </a:xfrm>
          <a:prstGeom prst="rect">
            <a:avLst/>
          </a:prstGeom>
          <a:noFill/>
          <a:ln>
            <a:noFill/>
          </a:ln>
        </p:spPr>
        <p:txBody>
          <a:bodyPr spcFirstLastPara="1" wrap="square" lIns="91425" tIns="91425" rIns="91425" bIns="0" anchor="b" anchorCtr="0">
            <a:noAutofit/>
          </a:bodyPr>
          <a:lstStyle/>
          <a:p>
            <a:pPr marL="0" lvl="0" indent="0" algn="l" rtl="0">
              <a:lnSpc>
                <a:spcPct val="100000"/>
              </a:lnSpc>
              <a:spcBef>
                <a:spcPts val="0"/>
              </a:spcBef>
              <a:spcAft>
                <a:spcPts val="0"/>
              </a:spcAft>
              <a:buNone/>
            </a:pPr>
            <a:r>
              <a:rPr lang="en" sz="2500">
                <a:solidFill>
                  <a:schemeClr val="dk1"/>
                </a:solidFill>
                <a:latin typeface="Alumni Sans"/>
                <a:ea typeface="Alumni Sans"/>
                <a:cs typeface="Alumni Sans"/>
                <a:sym typeface="Alumni Sans"/>
              </a:rPr>
              <a:t>Instructions</a:t>
            </a:r>
            <a:endParaRPr sz="2500">
              <a:solidFill>
                <a:schemeClr val="dk1"/>
              </a:solidFill>
              <a:latin typeface="Alumni Sans"/>
              <a:ea typeface="Alumni Sans"/>
              <a:cs typeface="Alumni Sans"/>
              <a:sym typeface="Alumni Sans"/>
            </a:endParaRPr>
          </a:p>
        </p:txBody>
      </p:sp>
      <p:sp>
        <p:nvSpPr>
          <p:cNvPr id="602" name="Google Shape;602;p42"/>
          <p:cNvSpPr txBox="1"/>
          <p:nvPr/>
        </p:nvSpPr>
        <p:spPr>
          <a:xfrm>
            <a:off x="726375" y="2466851"/>
            <a:ext cx="7704000" cy="21372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chemeClr val="dk2"/>
              </a:buClr>
              <a:buSzPts val="1400"/>
              <a:buFont typeface="Assistant"/>
              <a:buChar char="■"/>
            </a:pPr>
            <a:r>
              <a:rPr lang="en">
                <a:solidFill>
                  <a:schemeClr val="dk1"/>
                </a:solidFill>
                <a:latin typeface="Assistant"/>
                <a:ea typeface="Assistant"/>
                <a:cs typeface="Assistant"/>
                <a:sym typeface="Assistant"/>
              </a:rPr>
              <a:t>Needs assessment: Utilize health data and community input to identify disparities. Understand key health issues affecting diverse populations</a:t>
            </a:r>
            <a:endParaRPr>
              <a:solidFill>
                <a:schemeClr val="dk1"/>
              </a:solidFill>
              <a:latin typeface="Assistant"/>
              <a:ea typeface="Assistant"/>
              <a:cs typeface="Assistant"/>
              <a:sym typeface="Assistant"/>
            </a:endParaRPr>
          </a:p>
          <a:p>
            <a:pPr marL="457200" lvl="0" indent="-317500" algn="l" rtl="0">
              <a:lnSpc>
                <a:spcPct val="115000"/>
              </a:lnSpc>
              <a:spcBef>
                <a:spcPts val="0"/>
              </a:spcBef>
              <a:spcAft>
                <a:spcPts val="0"/>
              </a:spcAft>
              <a:buClr>
                <a:schemeClr val="dk2"/>
              </a:buClr>
              <a:buSzPts val="1400"/>
              <a:buFont typeface="Assistant"/>
              <a:buChar char="■"/>
            </a:pPr>
            <a:r>
              <a:rPr lang="en">
                <a:solidFill>
                  <a:schemeClr val="dk1"/>
                </a:solidFill>
                <a:latin typeface="Assistant"/>
                <a:ea typeface="Assistant"/>
                <a:cs typeface="Assistant"/>
                <a:sym typeface="Assistant"/>
              </a:rPr>
              <a:t>Stakeholder engagement: Engage community leaders, healthcare providers, and affected populations. Gather input, foster partnerships, and ensure a community-driven approach</a:t>
            </a:r>
            <a:endParaRPr>
              <a:solidFill>
                <a:schemeClr val="dk1"/>
              </a:solidFill>
              <a:latin typeface="Assistant"/>
              <a:ea typeface="Assistant"/>
              <a:cs typeface="Assistant"/>
              <a:sym typeface="Assistant"/>
            </a:endParaRPr>
          </a:p>
          <a:p>
            <a:pPr marL="457200" lvl="0" indent="-317500" algn="l" rtl="0">
              <a:lnSpc>
                <a:spcPct val="115000"/>
              </a:lnSpc>
              <a:spcBef>
                <a:spcPts val="0"/>
              </a:spcBef>
              <a:spcAft>
                <a:spcPts val="0"/>
              </a:spcAft>
              <a:buClr>
                <a:schemeClr val="dk2"/>
              </a:buClr>
              <a:buSzPts val="1400"/>
              <a:buFont typeface="Assistant"/>
              <a:buChar char="■"/>
            </a:pPr>
            <a:r>
              <a:rPr lang="en">
                <a:solidFill>
                  <a:schemeClr val="dk1"/>
                </a:solidFill>
                <a:latin typeface="Assistant"/>
                <a:ea typeface="Assistant"/>
                <a:cs typeface="Assistant"/>
                <a:sym typeface="Assistant"/>
              </a:rPr>
              <a:t>Intervention design: Design targeted, culturally sensitive interventions based on needs assessment. Clearly outline objectives, methods, and expected outcomes</a:t>
            </a:r>
            <a:endParaRPr>
              <a:solidFill>
                <a:schemeClr val="dk1"/>
              </a:solidFill>
              <a:latin typeface="Assistant"/>
              <a:ea typeface="Assistant"/>
              <a:cs typeface="Assistant"/>
              <a:sym typeface="Assistant"/>
            </a:endParaRPr>
          </a:p>
          <a:p>
            <a:pPr marL="457200" lvl="0" indent="-317500" algn="l" rtl="0">
              <a:lnSpc>
                <a:spcPct val="115000"/>
              </a:lnSpc>
              <a:spcBef>
                <a:spcPts val="0"/>
              </a:spcBef>
              <a:spcAft>
                <a:spcPts val="0"/>
              </a:spcAft>
              <a:buClr>
                <a:schemeClr val="dk2"/>
              </a:buClr>
              <a:buSzPts val="1400"/>
              <a:buFont typeface="Assistant"/>
              <a:buChar char="■"/>
            </a:pPr>
            <a:r>
              <a:rPr lang="en">
                <a:solidFill>
                  <a:schemeClr val="dk1"/>
                </a:solidFill>
                <a:latin typeface="Assistant"/>
                <a:ea typeface="Assistant"/>
                <a:cs typeface="Assistant"/>
                <a:sym typeface="Assistant"/>
              </a:rPr>
              <a:t>Implementation and evaluation: Implement interventions, monitor effectiveness, and evaluate impact. Adjust strategies as needed for ongoing success and sustainability</a:t>
            </a:r>
            <a:endParaRPr>
              <a:solidFill>
                <a:schemeClr val="dk1"/>
              </a:solidFill>
              <a:latin typeface="Assistant"/>
              <a:ea typeface="Assistant"/>
              <a:cs typeface="Assistant"/>
              <a:sym typeface="Assistan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BBAB1F-DD4D-9521-9188-64318699A3C8}"/>
              </a:ext>
            </a:extLst>
          </p:cNvPr>
          <p:cNvSpPr>
            <a:spLocks noGrp="1"/>
          </p:cNvSpPr>
          <p:nvPr>
            <p:ph type="title"/>
          </p:nvPr>
        </p:nvSpPr>
        <p:spPr>
          <a:xfrm>
            <a:off x="597750" y="445521"/>
            <a:ext cx="3162400" cy="653100"/>
          </a:xfrm>
        </p:spPr>
        <p:txBody>
          <a:bodyPr/>
          <a:lstStyle/>
          <a:p>
            <a:r>
              <a:rPr lang="en-US" sz="4400" b="1" dirty="0"/>
              <a:t>Project Goal</a:t>
            </a:r>
          </a:p>
        </p:txBody>
      </p:sp>
      <p:sp>
        <p:nvSpPr>
          <p:cNvPr id="4" name="Subtitle 3">
            <a:extLst>
              <a:ext uri="{FF2B5EF4-FFF2-40B4-BE49-F238E27FC236}">
                <a16:creationId xmlns:a16="http://schemas.microsoft.com/office/drawing/2014/main" id="{1A701B80-77A8-77F0-0BEB-C50B09328E34}"/>
              </a:ext>
            </a:extLst>
          </p:cNvPr>
          <p:cNvSpPr>
            <a:spLocks noGrp="1"/>
          </p:cNvSpPr>
          <p:nvPr>
            <p:ph type="subTitle" idx="1"/>
          </p:nvPr>
        </p:nvSpPr>
        <p:spPr>
          <a:xfrm>
            <a:off x="597750" y="1098621"/>
            <a:ext cx="5204846" cy="2774004"/>
          </a:xfrm>
        </p:spPr>
        <p:txBody>
          <a:bodyPr/>
          <a:lstStyle/>
          <a:p>
            <a:pPr marL="482600" indent="-342900">
              <a:lnSpc>
                <a:spcPct val="200000"/>
              </a:lnSpc>
              <a:buAutoNum type="arabicPeriod"/>
            </a:pPr>
            <a:r>
              <a:rPr lang="en-US" sz="1800" dirty="0">
                <a:latin typeface="Alumni Sans" panose="020B0604020202020204" charset="0"/>
              </a:rPr>
              <a:t>KNN Experiment and Unit Test demonstrating how KNN works.</a:t>
            </a:r>
          </a:p>
          <a:p>
            <a:pPr marL="482600" indent="-342900">
              <a:lnSpc>
                <a:spcPct val="200000"/>
              </a:lnSpc>
              <a:buAutoNum type="arabicPeriod"/>
            </a:pPr>
            <a:r>
              <a:rPr lang="en-US" sz="1800" dirty="0">
                <a:latin typeface="Alumni Sans" panose="020B0604020202020204" charset="0"/>
              </a:rPr>
              <a:t>KNN Implementation with SP generated SDR’s.</a:t>
            </a:r>
          </a:p>
          <a:p>
            <a:pPr marL="482600" indent="-342900">
              <a:lnSpc>
                <a:spcPct val="200000"/>
              </a:lnSpc>
              <a:buAutoNum type="arabicPeriod"/>
            </a:pPr>
            <a:r>
              <a:rPr lang="en-US" sz="1800" dirty="0">
                <a:latin typeface="Alumni Sans" panose="020B0604020202020204" charset="0"/>
              </a:rPr>
              <a:t>KNN Implementation with TM generated SDR’s and Unit Test of the experiment.</a:t>
            </a:r>
          </a:p>
          <a:p>
            <a:pPr marL="482600" indent="-342900">
              <a:lnSpc>
                <a:spcPct val="200000"/>
              </a:lnSpc>
              <a:buAutoNum type="arabicPeriod"/>
            </a:pPr>
            <a:r>
              <a:rPr lang="en-US" sz="1800" dirty="0">
                <a:latin typeface="Alumni Sans" panose="020B0604020202020204" charset="0"/>
              </a:rPr>
              <a:t>Replace the HTMClassifier with your KNN Classifier</a:t>
            </a:r>
          </a:p>
          <a:p>
            <a:pPr marL="139700" indent="0"/>
            <a:r>
              <a:rPr lang="en-US" sz="1800" dirty="0">
                <a:latin typeface="Alumni Sans" panose="020B0604020202020204" charset="0"/>
              </a:rPr>
              <a:t> .</a:t>
            </a:r>
          </a:p>
          <a:p>
            <a:pPr marL="139700" indent="0"/>
            <a:endParaRPr lang="en-US" dirty="0"/>
          </a:p>
        </p:txBody>
      </p:sp>
    </p:spTree>
    <p:extLst>
      <p:ext uri="{BB962C8B-B14F-4D97-AF65-F5344CB8AC3E}">
        <p14:creationId xmlns:p14="http://schemas.microsoft.com/office/powerpoint/2010/main" val="35207879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606"/>
        <p:cNvGrpSpPr/>
        <p:nvPr/>
      </p:nvGrpSpPr>
      <p:grpSpPr>
        <a:xfrm>
          <a:off x="0" y="0"/>
          <a:ext cx="0" cy="0"/>
          <a:chOff x="0" y="0"/>
          <a:chExt cx="0" cy="0"/>
        </a:xfrm>
      </p:grpSpPr>
      <p:sp>
        <p:nvSpPr>
          <p:cNvPr id="607" name="Google Shape;607;p43"/>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Conclusions</a:t>
            </a:r>
            <a:endParaRPr/>
          </a:p>
        </p:txBody>
      </p:sp>
      <p:sp>
        <p:nvSpPr>
          <p:cNvPr id="608" name="Google Shape;608;p43"/>
          <p:cNvSpPr txBox="1">
            <a:spLocks noGrp="1"/>
          </p:cNvSpPr>
          <p:nvPr>
            <p:ph type="subTitle" idx="1"/>
          </p:nvPr>
        </p:nvSpPr>
        <p:spPr>
          <a:xfrm>
            <a:off x="1506164" y="1496599"/>
            <a:ext cx="67485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Understanding health studies holistically aids informed decision-making, fostering proactive well-being management</a:t>
            </a:r>
            <a:endParaRPr/>
          </a:p>
        </p:txBody>
      </p:sp>
      <p:sp>
        <p:nvSpPr>
          <p:cNvPr id="609" name="Google Shape;609;p43"/>
          <p:cNvSpPr txBox="1">
            <a:spLocks noGrp="1"/>
          </p:cNvSpPr>
          <p:nvPr>
            <p:ph type="subTitle" idx="2"/>
          </p:nvPr>
        </p:nvSpPr>
        <p:spPr>
          <a:xfrm>
            <a:off x="1506178" y="2701559"/>
            <a:ext cx="67485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Witnessing practical applications, from community wellness to personalized care, highlights the transformative impact of health studies in real-world contexts</a:t>
            </a:r>
            <a:endParaRPr/>
          </a:p>
        </p:txBody>
      </p:sp>
      <p:sp>
        <p:nvSpPr>
          <p:cNvPr id="610" name="Google Shape;610;p43"/>
          <p:cNvSpPr txBox="1">
            <a:spLocks noGrp="1"/>
          </p:cNvSpPr>
          <p:nvPr>
            <p:ph type="subTitle" idx="3"/>
          </p:nvPr>
        </p:nvSpPr>
        <p:spPr>
          <a:xfrm>
            <a:off x="1506191" y="3906519"/>
            <a:ext cx="6748500" cy="69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the dynamic realm of health studies, ongoing learning ensures our ability to contribute meaningfully to the ever-evolving landscape, promoting global health advancement</a:t>
            </a:r>
            <a:endParaRPr/>
          </a:p>
        </p:txBody>
      </p:sp>
      <p:sp>
        <p:nvSpPr>
          <p:cNvPr id="611" name="Google Shape;611;p43"/>
          <p:cNvSpPr txBox="1">
            <a:spLocks noGrp="1"/>
          </p:cNvSpPr>
          <p:nvPr>
            <p:ph type="subTitle" idx="4"/>
          </p:nvPr>
        </p:nvSpPr>
        <p:spPr>
          <a:xfrm>
            <a:off x="1506164" y="1078700"/>
            <a:ext cx="67485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Holistic health perspective</a:t>
            </a:r>
            <a:endParaRPr/>
          </a:p>
        </p:txBody>
      </p:sp>
      <p:sp>
        <p:nvSpPr>
          <p:cNvPr id="612" name="Google Shape;612;p43"/>
          <p:cNvSpPr txBox="1">
            <a:spLocks noGrp="1"/>
          </p:cNvSpPr>
          <p:nvPr>
            <p:ph type="subTitle" idx="5"/>
          </p:nvPr>
        </p:nvSpPr>
        <p:spPr>
          <a:xfrm>
            <a:off x="1506189" y="2283598"/>
            <a:ext cx="67485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Impactful applications</a:t>
            </a:r>
            <a:endParaRPr/>
          </a:p>
        </p:txBody>
      </p:sp>
      <p:sp>
        <p:nvSpPr>
          <p:cNvPr id="613" name="Google Shape;613;p43"/>
          <p:cNvSpPr txBox="1">
            <a:spLocks noGrp="1"/>
          </p:cNvSpPr>
          <p:nvPr>
            <p:ph type="subTitle" idx="6"/>
          </p:nvPr>
        </p:nvSpPr>
        <p:spPr>
          <a:xfrm>
            <a:off x="1506189" y="3488495"/>
            <a:ext cx="67485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Continual learning</a:t>
            </a:r>
            <a:endParaRPr/>
          </a:p>
        </p:txBody>
      </p:sp>
      <p:sp>
        <p:nvSpPr>
          <p:cNvPr id="614" name="Google Shape;614;p43"/>
          <p:cNvSpPr/>
          <p:nvPr/>
        </p:nvSpPr>
        <p:spPr>
          <a:xfrm>
            <a:off x="889309" y="1231109"/>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5" name="Google Shape;615;p43"/>
          <p:cNvSpPr/>
          <p:nvPr/>
        </p:nvSpPr>
        <p:spPr>
          <a:xfrm>
            <a:off x="889309" y="2436009"/>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6" name="Google Shape;616;p43"/>
          <p:cNvSpPr/>
          <p:nvPr/>
        </p:nvSpPr>
        <p:spPr>
          <a:xfrm>
            <a:off x="889309" y="3640909"/>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17" name="Google Shape;617;p43"/>
          <p:cNvSpPr/>
          <p:nvPr/>
        </p:nvSpPr>
        <p:spPr>
          <a:xfrm>
            <a:off x="1110076" y="1334745"/>
            <a:ext cx="200233" cy="240315"/>
          </a:xfrm>
          <a:custGeom>
            <a:avLst/>
            <a:gdLst/>
            <a:ahLst/>
            <a:cxnLst/>
            <a:rect l="l" t="t" r="r" b="b"/>
            <a:pathLst>
              <a:path w="497474" h="597056" extrusionOk="0">
                <a:moveTo>
                  <a:pt x="283913" y="165241"/>
                </a:moveTo>
                <a:lnTo>
                  <a:pt x="283913" y="170198"/>
                </a:lnTo>
                <a:cubicBezTo>
                  <a:pt x="283913" y="179047"/>
                  <a:pt x="276740" y="186220"/>
                  <a:pt x="267891" y="186220"/>
                </a:cubicBezTo>
                <a:cubicBezTo>
                  <a:pt x="259042" y="186220"/>
                  <a:pt x="251870" y="179047"/>
                  <a:pt x="251870" y="170198"/>
                </a:cubicBezTo>
                <a:lnTo>
                  <a:pt x="251870" y="165241"/>
                </a:lnTo>
                <a:cubicBezTo>
                  <a:pt x="251870" y="156393"/>
                  <a:pt x="259042" y="149220"/>
                  <a:pt x="267891" y="149220"/>
                </a:cubicBezTo>
                <a:cubicBezTo>
                  <a:pt x="276740" y="149220"/>
                  <a:pt x="283913" y="156393"/>
                  <a:pt x="283913" y="165241"/>
                </a:cubicBezTo>
                <a:close/>
                <a:moveTo>
                  <a:pt x="210557" y="149220"/>
                </a:moveTo>
                <a:cubicBezTo>
                  <a:pt x="201708" y="149220"/>
                  <a:pt x="194535" y="156393"/>
                  <a:pt x="194535" y="165241"/>
                </a:cubicBezTo>
                <a:lnTo>
                  <a:pt x="194535" y="170198"/>
                </a:lnTo>
                <a:cubicBezTo>
                  <a:pt x="194535" y="179047"/>
                  <a:pt x="201708" y="186220"/>
                  <a:pt x="210557" y="186220"/>
                </a:cubicBezTo>
                <a:cubicBezTo>
                  <a:pt x="219405" y="186220"/>
                  <a:pt x="226578" y="179047"/>
                  <a:pt x="226578" y="170198"/>
                </a:cubicBezTo>
                <a:lnTo>
                  <a:pt x="226578" y="165241"/>
                </a:lnTo>
                <a:cubicBezTo>
                  <a:pt x="226578" y="156393"/>
                  <a:pt x="219405" y="149220"/>
                  <a:pt x="210557" y="149220"/>
                </a:cubicBezTo>
                <a:close/>
                <a:moveTo>
                  <a:pt x="95887" y="149220"/>
                </a:moveTo>
                <a:cubicBezTo>
                  <a:pt x="87039" y="149220"/>
                  <a:pt x="79866" y="156393"/>
                  <a:pt x="79866" y="165241"/>
                </a:cubicBezTo>
                <a:lnTo>
                  <a:pt x="79866" y="170198"/>
                </a:lnTo>
                <a:cubicBezTo>
                  <a:pt x="79866" y="179047"/>
                  <a:pt x="87039" y="186220"/>
                  <a:pt x="95887" y="186220"/>
                </a:cubicBezTo>
                <a:cubicBezTo>
                  <a:pt x="104736" y="186220"/>
                  <a:pt x="111909" y="179047"/>
                  <a:pt x="111909" y="170198"/>
                </a:cubicBezTo>
                <a:lnTo>
                  <a:pt x="111909" y="165241"/>
                </a:lnTo>
                <a:cubicBezTo>
                  <a:pt x="111909" y="156393"/>
                  <a:pt x="104736" y="149220"/>
                  <a:pt x="95887" y="149220"/>
                </a:cubicBezTo>
                <a:close/>
                <a:moveTo>
                  <a:pt x="153222" y="149220"/>
                </a:moveTo>
                <a:cubicBezTo>
                  <a:pt x="144373" y="149220"/>
                  <a:pt x="137200" y="156393"/>
                  <a:pt x="137200" y="165241"/>
                </a:cubicBezTo>
                <a:lnTo>
                  <a:pt x="137200" y="170198"/>
                </a:lnTo>
                <a:cubicBezTo>
                  <a:pt x="137200" y="179047"/>
                  <a:pt x="144373" y="186220"/>
                  <a:pt x="153222" y="186220"/>
                </a:cubicBezTo>
                <a:cubicBezTo>
                  <a:pt x="162071" y="186220"/>
                  <a:pt x="169243" y="179047"/>
                  <a:pt x="169243" y="170198"/>
                </a:cubicBezTo>
                <a:lnTo>
                  <a:pt x="169243" y="165241"/>
                </a:lnTo>
                <a:cubicBezTo>
                  <a:pt x="169243" y="156393"/>
                  <a:pt x="162071" y="149220"/>
                  <a:pt x="153222" y="149220"/>
                </a:cubicBezTo>
                <a:close/>
                <a:moveTo>
                  <a:pt x="401588" y="79534"/>
                </a:moveTo>
                <a:cubicBezTo>
                  <a:pt x="410436" y="79534"/>
                  <a:pt x="417609" y="72361"/>
                  <a:pt x="417609" y="63513"/>
                </a:cubicBezTo>
                <a:lnTo>
                  <a:pt x="417609" y="58555"/>
                </a:lnTo>
                <a:cubicBezTo>
                  <a:pt x="417609" y="49707"/>
                  <a:pt x="410436" y="42534"/>
                  <a:pt x="401588" y="42534"/>
                </a:cubicBezTo>
                <a:cubicBezTo>
                  <a:pt x="392739" y="42534"/>
                  <a:pt x="385566" y="49707"/>
                  <a:pt x="385566" y="58555"/>
                </a:cubicBezTo>
                <a:lnTo>
                  <a:pt x="385566" y="63513"/>
                </a:lnTo>
                <a:cubicBezTo>
                  <a:pt x="385566" y="72361"/>
                  <a:pt x="392739" y="79534"/>
                  <a:pt x="401588" y="79534"/>
                </a:cubicBezTo>
                <a:close/>
                <a:moveTo>
                  <a:pt x="302943" y="63513"/>
                </a:moveTo>
                <a:lnTo>
                  <a:pt x="302943" y="58555"/>
                </a:lnTo>
                <a:cubicBezTo>
                  <a:pt x="302943" y="49707"/>
                  <a:pt x="295770" y="42534"/>
                  <a:pt x="286922" y="42534"/>
                </a:cubicBezTo>
                <a:cubicBezTo>
                  <a:pt x="278073" y="42534"/>
                  <a:pt x="270900" y="49707"/>
                  <a:pt x="270900" y="58555"/>
                </a:cubicBezTo>
                <a:lnTo>
                  <a:pt x="270900" y="63513"/>
                </a:lnTo>
                <a:cubicBezTo>
                  <a:pt x="270900" y="72361"/>
                  <a:pt x="278073" y="79534"/>
                  <a:pt x="286922" y="79534"/>
                </a:cubicBezTo>
                <a:cubicBezTo>
                  <a:pt x="295770" y="79534"/>
                  <a:pt x="302943" y="72361"/>
                  <a:pt x="302943" y="63513"/>
                </a:cubicBezTo>
                <a:close/>
                <a:moveTo>
                  <a:pt x="363775" y="351493"/>
                </a:moveTo>
                <a:cubicBezTo>
                  <a:pt x="363777" y="351597"/>
                  <a:pt x="363778" y="351703"/>
                  <a:pt x="363778" y="351809"/>
                </a:cubicBezTo>
                <a:lnTo>
                  <a:pt x="363778" y="499345"/>
                </a:lnTo>
                <a:cubicBezTo>
                  <a:pt x="363778" y="499450"/>
                  <a:pt x="363778" y="499554"/>
                  <a:pt x="363775" y="499660"/>
                </a:cubicBezTo>
                <a:lnTo>
                  <a:pt x="363775" y="581035"/>
                </a:lnTo>
                <a:cubicBezTo>
                  <a:pt x="363775" y="589884"/>
                  <a:pt x="356602" y="597057"/>
                  <a:pt x="347754" y="597057"/>
                </a:cubicBezTo>
                <a:lnTo>
                  <a:pt x="16022" y="597057"/>
                </a:lnTo>
                <a:cubicBezTo>
                  <a:pt x="7173" y="597057"/>
                  <a:pt x="0" y="589884"/>
                  <a:pt x="0" y="581035"/>
                </a:cubicBezTo>
                <a:lnTo>
                  <a:pt x="0" y="271139"/>
                </a:lnTo>
                <a:cubicBezTo>
                  <a:pt x="0" y="262290"/>
                  <a:pt x="7173" y="255117"/>
                  <a:pt x="16022" y="255117"/>
                </a:cubicBezTo>
                <a:lnTo>
                  <a:pt x="47058" y="255117"/>
                </a:lnTo>
                <a:lnTo>
                  <a:pt x="47058" y="228752"/>
                </a:lnTo>
                <a:lnTo>
                  <a:pt x="34623" y="228752"/>
                </a:lnTo>
                <a:cubicBezTo>
                  <a:pt x="25774" y="228752"/>
                  <a:pt x="18601" y="221579"/>
                  <a:pt x="18601" y="212731"/>
                </a:cubicBezTo>
                <a:lnTo>
                  <a:pt x="18601" y="122707"/>
                </a:lnTo>
                <a:cubicBezTo>
                  <a:pt x="18601" y="113859"/>
                  <a:pt x="25774" y="106686"/>
                  <a:pt x="34623" y="106686"/>
                </a:cubicBezTo>
                <a:lnTo>
                  <a:pt x="329153" y="106686"/>
                </a:lnTo>
                <a:cubicBezTo>
                  <a:pt x="338001" y="106686"/>
                  <a:pt x="345174" y="113859"/>
                  <a:pt x="345174" y="122707"/>
                </a:cubicBezTo>
                <a:lnTo>
                  <a:pt x="345174" y="212731"/>
                </a:lnTo>
                <a:cubicBezTo>
                  <a:pt x="345174" y="221579"/>
                  <a:pt x="338001" y="228752"/>
                  <a:pt x="329153" y="228752"/>
                </a:cubicBezTo>
                <a:lnTo>
                  <a:pt x="316717" y="228752"/>
                </a:lnTo>
                <a:lnTo>
                  <a:pt x="316717" y="255117"/>
                </a:lnTo>
                <a:lnTo>
                  <a:pt x="347754" y="255117"/>
                </a:lnTo>
                <a:cubicBezTo>
                  <a:pt x="356602" y="255117"/>
                  <a:pt x="363775" y="262290"/>
                  <a:pt x="363775" y="271139"/>
                </a:cubicBezTo>
                <a:lnTo>
                  <a:pt x="363775" y="351493"/>
                </a:lnTo>
                <a:close/>
                <a:moveTo>
                  <a:pt x="50644" y="196711"/>
                </a:moveTo>
                <a:lnTo>
                  <a:pt x="313131" y="196711"/>
                </a:lnTo>
                <a:lnTo>
                  <a:pt x="313131" y="138729"/>
                </a:lnTo>
                <a:lnTo>
                  <a:pt x="50644" y="138729"/>
                </a:lnTo>
                <a:lnTo>
                  <a:pt x="50644" y="196711"/>
                </a:lnTo>
                <a:close/>
                <a:moveTo>
                  <a:pt x="331732" y="515365"/>
                </a:moveTo>
                <a:lnTo>
                  <a:pt x="32043" y="515365"/>
                </a:lnTo>
                <a:lnTo>
                  <a:pt x="32043" y="565012"/>
                </a:lnTo>
                <a:lnTo>
                  <a:pt x="331732" y="565012"/>
                </a:lnTo>
                <a:lnTo>
                  <a:pt x="331732" y="515365"/>
                </a:lnTo>
                <a:close/>
                <a:moveTo>
                  <a:pt x="331732" y="367829"/>
                </a:moveTo>
                <a:lnTo>
                  <a:pt x="32043" y="367829"/>
                </a:lnTo>
                <a:lnTo>
                  <a:pt x="32043" y="483321"/>
                </a:lnTo>
                <a:lnTo>
                  <a:pt x="331732" y="483321"/>
                </a:lnTo>
                <a:lnTo>
                  <a:pt x="331732" y="367829"/>
                </a:lnTo>
                <a:close/>
                <a:moveTo>
                  <a:pt x="331732" y="287160"/>
                </a:moveTo>
                <a:lnTo>
                  <a:pt x="300695" y="287160"/>
                </a:lnTo>
                <a:cubicBezTo>
                  <a:pt x="291847" y="287160"/>
                  <a:pt x="284674" y="279987"/>
                  <a:pt x="284674" y="271139"/>
                </a:cubicBezTo>
                <a:lnTo>
                  <a:pt x="284674" y="228752"/>
                </a:lnTo>
                <a:lnTo>
                  <a:pt x="79101" y="228752"/>
                </a:lnTo>
                <a:lnTo>
                  <a:pt x="79101" y="271139"/>
                </a:lnTo>
                <a:cubicBezTo>
                  <a:pt x="79101" y="279987"/>
                  <a:pt x="71929" y="287160"/>
                  <a:pt x="63080" y="287160"/>
                </a:cubicBezTo>
                <a:lnTo>
                  <a:pt x="32043" y="287160"/>
                </a:lnTo>
                <a:lnTo>
                  <a:pt x="32043" y="335786"/>
                </a:lnTo>
                <a:lnTo>
                  <a:pt x="331732" y="335786"/>
                </a:lnTo>
                <a:lnTo>
                  <a:pt x="331732" y="287160"/>
                </a:lnTo>
                <a:close/>
                <a:moveTo>
                  <a:pt x="245607" y="63513"/>
                </a:moveTo>
                <a:lnTo>
                  <a:pt x="245607" y="58555"/>
                </a:lnTo>
                <a:cubicBezTo>
                  <a:pt x="245607" y="49707"/>
                  <a:pt x="238434" y="42534"/>
                  <a:pt x="229585" y="42534"/>
                </a:cubicBezTo>
                <a:cubicBezTo>
                  <a:pt x="220737" y="42534"/>
                  <a:pt x="213564" y="49707"/>
                  <a:pt x="213564" y="58555"/>
                </a:cubicBezTo>
                <a:lnTo>
                  <a:pt x="213564" y="63513"/>
                </a:lnTo>
                <a:cubicBezTo>
                  <a:pt x="213564" y="72361"/>
                  <a:pt x="220737" y="79534"/>
                  <a:pt x="229585" y="79534"/>
                </a:cubicBezTo>
                <a:cubicBezTo>
                  <a:pt x="238434" y="79534"/>
                  <a:pt x="245607" y="72361"/>
                  <a:pt x="245607" y="63513"/>
                </a:cubicBezTo>
                <a:close/>
                <a:moveTo>
                  <a:pt x="344253" y="79534"/>
                </a:moveTo>
                <a:cubicBezTo>
                  <a:pt x="353102" y="79534"/>
                  <a:pt x="360275" y="72361"/>
                  <a:pt x="360275" y="63513"/>
                </a:cubicBezTo>
                <a:lnTo>
                  <a:pt x="360275" y="58555"/>
                </a:lnTo>
                <a:cubicBezTo>
                  <a:pt x="360275" y="49707"/>
                  <a:pt x="353102" y="42534"/>
                  <a:pt x="344253" y="42534"/>
                </a:cubicBezTo>
                <a:cubicBezTo>
                  <a:pt x="335404" y="42534"/>
                  <a:pt x="328231" y="49707"/>
                  <a:pt x="328231" y="58555"/>
                </a:cubicBezTo>
                <a:lnTo>
                  <a:pt x="328231" y="63513"/>
                </a:lnTo>
                <a:cubicBezTo>
                  <a:pt x="328231" y="72361"/>
                  <a:pt x="335404" y="79534"/>
                  <a:pt x="344253" y="79534"/>
                </a:cubicBezTo>
                <a:close/>
                <a:moveTo>
                  <a:pt x="151522" y="442108"/>
                </a:moveTo>
                <a:lnTo>
                  <a:pt x="212255" y="442108"/>
                </a:lnTo>
                <a:cubicBezTo>
                  <a:pt x="221103" y="442108"/>
                  <a:pt x="228276" y="434935"/>
                  <a:pt x="228276" y="426086"/>
                </a:cubicBezTo>
                <a:cubicBezTo>
                  <a:pt x="228276" y="417237"/>
                  <a:pt x="221103" y="410065"/>
                  <a:pt x="212255" y="410065"/>
                </a:cubicBezTo>
                <a:lnTo>
                  <a:pt x="151522" y="410065"/>
                </a:lnTo>
                <a:cubicBezTo>
                  <a:pt x="142673" y="410065"/>
                  <a:pt x="135500" y="417237"/>
                  <a:pt x="135500" y="426086"/>
                </a:cubicBezTo>
                <a:cubicBezTo>
                  <a:pt x="135500" y="434935"/>
                  <a:pt x="142673" y="442108"/>
                  <a:pt x="151522" y="442108"/>
                </a:cubicBezTo>
                <a:close/>
                <a:moveTo>
                  <a:pt x="481453" y="148431"/>
                </a:moveTo>
                <a:lnTo>
                  <a:pt x="450416" y="148431"/>
                </a:lnTo>
                <a:lnTo>
                  <a:pt x="450416" y="122068"/>
                </a:lnTo>
                <a:lnTo>
                  <a:pt x="462849" y="122068"/>
                </a:lnTo>
                <a:cubicBezTo>
                  <a:pt x="471698" y="122068"/>
                  <a:pt x="478871" y="114895"/>
                  <a:pt x="478871" y="106047"/>
                </a:cubicBezTo>
                <a:lnTo>
                  <a:pt x="478871" y="16022"/>
                </a:lnTo>
                <a:cubicBezTo>
                  <a:pt x="478871" y="7173"/>
                  <a:pt x="471698" y="0"/>
                  <a:pt x="462849" y="0"/>
                </a:cubicBezTo>
                <a:lnTo>
                  <a:pt x="168322" y="0"/>
                </a:lnTo>
                <a:cubicBezTo>
                  <a:pt x="159473" y="0"/>
                  <a:pt x="152301" y="7173"/>
                  <a:pt x="152301" y="16022"/>
                </a:cubicBezTo>
                <a:lnTo>
                  <a:pt x="152301" y="48733"/>
                </a:lnTo>
                <a:cubicBezTo>
                  <a:pt x="152301" y="57581"/>
                  <a:pt x="159473" y="64754"/>
                  <a:pt x="168322" y="64754"/>
                </a:cubicBezTo>
                <a:cubicBezTo>
                  <a:pt x="177171" y="64754"/>
                  <a:pt x="184344" y="57581"/>
                  <a:pt x="184344" y="48733"/>
                </a:cubicBezTo>
                <a:lnTo>
                  <a:pt x="184344" y="32043"/>
                </a:lnTo>
                <a:lnTo>
                  <a:pt x="446828" y="32043"/>
                </a:lnTo>
                <a:lnTo>
                  <a:pt x="446828" y="90025"/>
                </a:lnTo>
                <a:lnTo>
                  <a:pt x="386385" y="90025"/>
                </a:lnTo>
                <a:cubicBezTo>
                  <a:pt x="377536" y="90025"/>
                  <a:pt x="370363" y="97198"/>
                  <a:pt x="370363" y="106047"/>
                </a:cubicBezTo>
                <a:cubicBezTo>
                  <a:pt x="370363" y="114895"/>
                  <a:pt x="377536" y="122068"/>
                  <a:pt x="386385" y="122068"/>
                </a:cubicBezTo>
                <a:lnTo>
                  <a:pt x="418372" y="122068"/>
                </a:lnTo>
                <a:lnTo>
                  <a:pt x="418372" y="164453"/>
                </a:lnTo>
                <a:cubicBezTo>
                  <a:pt x="418372" y="173302"/>
                  <a:pt x="425545" y="180475"/>
                  <a:pt x="434393" y="180475"/>
                </a:cubicBezTo>
                <a:lnTo>
                  <a:pt x="465430" y="180475"/>
                </a:lnTo>
                <a:lnTo>
                  <a:pt x="465430" y="229100"/>
                </a:lnTo>
                <a:lnTo>
                  <a:pt x="398685" y="229100"/>
                </a:lnTo>
                <a:cubicBezTo>
                  <a:pt x="389836" y="229100"/>
                  <a:pt x="382663" y="236273"/>
                  <a:pt x="382663" y="245121"/>
                </a:cubicBezTo>
                <a:cubicBezTo>
                  <a:pt x="382663" y="253970"/>
                  <a:pt x="389836" y="261143"/>
                  <a:pt x="398685" y="261143"/>
                </a:cubicBezTo>
                <a:lnTo>
                  <a:pt x="465432" y="261143"/>
                </a:lnTo>
                <a:lnTo>
                  <a:pt x="465432" y="376636"/>
                </a:lnTo>
                <a:lnTo>
                  <a:pt x="398685" y="376636"/>
                </a:lnTo>
                <a:cubicBezTo>
                  <a:pt x="389836" y="376636"/>
                  <a:pt x="382663" y="383809"/>
                  <a:pt x="382663" y="392657"/>
                </a:cubicBezTo>
                <a:cubicBezTo>
                  <a:pt x="382663" y="401506"/>
                  <a:pt x="389836" y="408679"/>
                  <a:pt x="398685" y="408679"/>
                </a:cubicBezTo>
                <a:lnTo>
                  <a:pt x="465432" y="408679"/>
                </a:lnTo>
                <a:lnTo>
                  <a:pt x="465432" y="458326"/>
                </a:lnTo>
                <a:lnTo>
                  <a:pt x="402329" y="458326"/>
                </a:lnTo>
                <a:cubicBezTo>
                  <a:pt x="393481" y="458326"/>
                  <a:pt x="386308" y="465499"/>
                  <a:pt x="386308" y="474348"/>
                </a:cubicBezTo>
                <a:cubicBezTo>
                  <a:pt x="386308" y="483197"/>
                  <a:pt x="393481" y="490369"/>
                  <a:pt x="402329" y="490369"/>
                </a:cubicBezTo>
                <a:lnTo>
                  <a:pt x="481453" y="490369"/>
                </a:lnTo>
                <a:cubicBezTo>
                  <a:pt x="490302" y="490369"/>
                  <a:pt x="497475" y="483197"/>
                  <a:pt x="497475" y="474348"/>
                </a:cubicBezTo>
                <a:lnTo>
                  <a:pt x="497475" y="164453"/>
                </a:lnTo>
                <a:cubicBezTo>
                  <a:pt x="497475" y="155604"/>
                  <a:pt x="490302" y="148431"/>
                  <a:pt x="481453" y="148431"/>
                </a:cubicBez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43"/>
          <p:cNvSpPr/>
          <p:nvPr/>
        </p:nvSpPr>
        <p:spPr>
          <a:xfrm>
            <a:off x="1079114" y="2535068"/>
            <a:ext cx="251081" cy="238642"/>
          </a:xfrm>
          <a:custGeom>
            <a:avLst/>
            <a:gdLst/>
            <a:ahLst/>
            <a:cxnLst/>
            <a:rect l="l" t="t" r="r" b="b"/>
            <a:pathLst>
              <a:path w="623804" h="592900" extrusionOk="0">
                <a:moveTo>
                  <a:pt x="200139" y="422560"/>
                </a:moveTo>
                <a:lnTo>
                  <a:pt x="259763" y="422560"/>
                </a:lnTo>
                <a:lnTo>
                  <a:pt x="259763" y="482181"/>
                </a:lnTo>
                <a:cubicBezTo>
                  <a:pt x="259763" y="491031"/>
                  <a:pt x="266938" y="498204"/>
                  <a:pt x="275786" y="498204"/>
                </a:cubicBezTo>
                <a:lnTo>
                  <a:pt x="348016" y="498204"/>
                </a:lnTo>
                <a:cubicBezTo>
                  <a:pt x="356864" y="498204"/>
                  <a:pt x="364040" y="491031"/>
                  <a:pt x="364040" y="482181"/>
                </a:cubicBezTo>
                <a:lnTo>
                  <a:pt x="364040" y="422560"/>
                </a:lnTo>
                <a:lnTo>
                  <a:pt x="423664" y="422560"/>
                </a:lnTo>
                <a:cubicBezTo>
                  <a:pt x="432512" y="422560"/>
                  <a:pt x="439687" y="415386"/>
                  <a:pt x="439687" y="406537"/>
                </a:cubicBezTo>
                <a:lnTo>
                  <a:pt x="439687" y="334299"/>
                </a:lnTo>
                <a:cubicBezTo>
                  <a:pt x="439687" y="325449"/>
                  <a:pt x="432512" y="318275"/>
                  <a:pt x="423664" y="318275"/>
                </a:cubicBezTo>
                <a:lnTo>
                  <a:pt x="364040" y="318275"/>
                </a:lnTo>
                <a:lnTo>
                  <a:pt x="364040" y="258656"/>
                </a:lnTo>
                <a:cubicBezTo>
                  <a:pt x="364040" y="249806"/>
                  <a:pt x="356864" y="242633"/>
                  <a:pt x="348016" y="242633"/>
                </a:cubicBezTo>
                <a:lnTo>
                  <a:pt x="275786" y="242633"/>
                </a:lnTo>
                <a:cubicBezTo>
                  <a:pt x="266938" y="242633"/>
                  <a:pt x="259763" y="249806"/>
                  <a:pt x="259763" y="258656"/>
                </a:cubicBezTo>
                <a:lnTo>
                  <a:pt x="259763" y="318275"/>
                </a:lnTo>
                <a:lnTo>
                  <a:pt x="200139" y="318275"/>
                </a:lnTo>
                <a:cubicBezTo>
                  <a:pt x="191291" y="318275"/>
                  <a:pt x="184116" y="325449"/>
                  <a:pt x="184116" y="334299"/>
                </a:cubicBezTo>
                <a:lnTo>
                  <a:pt x="184116" y="406537"/>
                </a:lnTo>
                <a:cubicBezTo>
                  <a:pt x="184116" y="415386"/>
                  <a:pt x="191291" y="422560"/>
                  <a:pt x="200139" y="422560"/>
                </a:cubicBezTo>
                <a:close/>
                <a:moveTo>
                  <a:pt x="216162" y="350322"/>
                </a:moveTo>
                <a:lnTo>
                  <a:pt x="275786" y="350322"/>
                </a:lnTo>
                <a:cubicBezTo>
                  <a:pt x="284635" y="350322"/>
                  <a:pt x="291810" y="343148"/>
                  <a:pt x="291810" y="334299"/>
                </a:cubicBezTo>
                <a:lnTo>
                  <a:pt x="291810" y="274679"/>
                </a:lnTo>
                <a:lnTo>
                  <a:pt x="331993" y="274679"/>
                </a:lnTo>
                <a:lnTo>
                  <a:pt x="331993" y="334299"/>
                </a:lnTo>
                <a:cubicBezTo>
                  <a:pt x="331993" y="343148"/>
                  <a:pt x="339168" y="350322"/>
                  <a:pt x="348016" y="350322"/>
                </a:cubicBezTo>
                <a:lnTo>
                  <a:pt x="407641" y="350322"/>
                </a:lnTo>
                <a:lnTo>
                  <a:pt x="407641" y="390513"/>
                </a:lnTo>
                <a:lnTo>
                  <a:pt x="348016" y="390513"/>
                </a:lnTo>
                <a:cubicBezTo>
                  <a:pt x="339168" y="390513"/>
                  <a:pt x="331993" y="397687"/>
                  <a:pt x="331993" y="406537"/>
                </a:cubicBezTo>
                <a:lnTo>
                  <a:pt x="331993" y="466158"/>
                </a:lnTo>
                <a:lnTo>
                  <a:pt x="291810" y="466158"/>
                </a:lnTo>
                <a:lnTo>
                  <a:pt x="291810" y="406537"/>
                </a:lnTo>
                <a:cubicBezTo>
                  <a:pt x="291810" y="397687"/>
                  <a:pt x="284635" y="390513"/>
                  <a:pt x="275786" y="390513"/>
                </a:cubicBezTo>
                <a:lnTo>
                  <a:pt x="216162" y="390513"/>
                </a:lnTo>
                <a:lnTo>
                  <a:pt x="216162" y="350322"/>
                </a:lnTo>
                <a:close/>
                <a:moveTo>
                  <a:pt x="607781" y="147938"/>
                </a:moveTo>
                <a:lnTo>
                  <a:pt x="475865" y="147938"/>
                </a:lnTo>
                <a:lnTo>
                  <a:pt x="475865" y="16023"/>
                </a:lnTo>
                <a:cubicBezTo>
                  <a:pt x="475865" y="7174"/>
                  <a:pt x="468689" y="0"/>
                  <a:pt x="459841" y="0"/>
                </a:cubicBezTo>
                <a:lnTo>
                  <a:pt x="163963" y="0"/>
                </a:lnTo>
                <a:cubicBezTo>
                  <a:pt x="155115" y="0"/>
                  <a:pt x="147940" y="7174"/>
                  <a:pt x="147940" y="16023"/>
                </a:cubicBezTo>
                <a:lnTo>
                  <a:pt x="147940" y="147938"/>
                </a:lnTo>
                <a:lnTo>
                  <a:pt x="16023" y="147938"/>
                </a:lnTo>
                <a:cubicBezTo>
                  <a:pt x="7175" y="147938"/>
                  <a:pt x="0" y="155112"/>
                  <a:pt x="0" y="163962"/>
                </a:cubicBezTo>
                <a:lnTo>
                  <a:pt x="0" y="576877"/>
                </a:lnTo>
                <a:cubicBezTo>
                  <a:pt x="0" y="585727"/>
                  <a:pt x="7175" y="592900"/>
                  <a:pt x="16023" y="592900"/>
                </a:cubicBezTo>
                <a:lnTo>
                  <a:pt x="607781" y="592900"/>
                </a:lnTo>
                <a:cubicBezTo>
                  <a:pt x="616629" y="592900"/>
                  <a:pt x="623804" y="585727"/>
                  <a:pt x="623804" y="576877"/>
                </a:cubicBezTo>
                <a:lnTo>
                  <a:pt x="623804" y="163962"/>
                </a:lnTo>
                <a:cubicBezTo>
                  <a:pt x="623804" y="155112"/>
                  <a:pt x="616629" y="147938"/>
                  <a:pt x="607781" y="147938"/>
                </a:cubicBezTo>
                <a:close/>
                <a:moveTo>
                  <a:pt x="179986" y="32047"/>
                </a:moveTo>
                <a:lnTo>
                  <a:pt x="443816" y="32047"/>
                </a:lnTo>
                <a:lnTo>
                  <a:pt x="443816" y="58519"/>
                </a:lnTo>
                <a:lnTo>
                  <a:pt x="179986" y="58519"/>
                </a:lnTo>
                <a:lnTo>
                  <a:pt x="179986" y="32047"/>
                </a:lnTo>
                <a:close/>
                <a:moveTo>
                  <a:pt x="179986" y="90565"/>
                </a:moveTo>
                <a:lnTo>
                  <a:pt x="443816" y="90565"/>
                </a:lnTo>
                <a:lnTo>
                  <a:pt x="443816" y="147940"/>
                </a:lnTo>
                <a:lnTo>
                  <a:pt x="179986" y="147940"/>
                </a:lnTo>
                <a:lnTo>
                  <a:pt x="179986" y="90565"/>
                </a:lnTo>
                <a:close/>
                <a:moveTo>
                  <a:pt x="591758" y="560854"/>
                </a:moveTo>
                <a:lnTo>
                  <a:pt x="32047" y="560854"/>
                </a:lnTo>
                <a:lnTo>
                  <a:pt x="32047" y="179985"/>
                </a:lnTo>
                <a:lnTo>
                  <a:pt x="591758" y="179985"/>
                </a:lnTo>
                <a:lnTo>
                  <a:pt x="591758" y="560854"/>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43"/>
          <p:cNvSpPr/>
          <p:nvPr/>
        </p:nvSpPr>
        <p:spPr>
          <a:xfrm>
            <a:off x="1106591" y="3724451"/>
            <a:ext cx="207202" cy="280495"/>
          </a:xfrm>
          <a:custGeom>
            <a:avLst/>
            <a:gdLst/>
            <a:ahLst/>
            <a:cxnLst/>
            <a:rect l="l" t="t" r="r" b="b"/>
            <a:pathLst>
              <a:path w="514788" h="696881" extrusionOk="0">
                <a:moveTo>
                  <a:pt x="498747" y="664799"/>
                </a:moveTo>
                <a:lnTo>
                  <a:pt x="469564" y="664799"/>
                </a:lnTo>
                <a:lnTo>
                  <a:pt x="469564" y="596982"/>
                </a:lnTo>
                <a:cubicBezTo>
                  <a:pt x="469564" y="588123"/>
                  <a:pt x="462383" y="580942"/>
                  <a:pt x="453524" y="580942"/>
                </a:cubicBezTo>
                <a:lnTo>
                  <a:pt x="400835" y="580942"/>
                </a:lnTo>
                <a:lnTo>
                  <a:pt x="400835" y="525449"/>
                </a:lnTo>
                <a:cubicBezTo>
                  <a:pt x="433794" y="504151"/>
                  <a:pt x="461470" y="475211"/>
                  <a:pt x="481216" y="441255"/>
                </a:cubicBezTo>
                <a:cubicBezTo>
                  <a:pt x="503174" y="403495"/>
                  <a:pt x="514781" y="360325"/>
                  <a:pt x="514781" y="316411"/>
                </a:cubicBezTo>
                <a:cubicBezTo>
                  <a:pt x="514781" y="272577"/>
                  <a:pt x="503214" y="229475"/>
                  <a:pt x="481331" y="191765"/>
                </a:cubicBezTo>
                <a:cubicBezTo>
                  <a:pt x="462994" y="160165"/>
                  <a:pt x="437783" y="132894"/>
                  <a:pt x="407841" y="112071"/>
                </a:cubicBezTo>
                <a:lnTo>
                  <a:pt x="415118" y="101677"/>
                </a:lnTo>
                <a:lnTo>
                  <a:pt x="418551" y="104081"/>
                </a:lnTo>
                <a:cubicBezTo>
                  <a:pt x="421351" y="106043"/>
                  <a:pt x="424559" y="106984"/>
                  <a:pt x="427737" y="106984"/>
                </a:cubicBezTo>
                <a:cubicBezTo>
                  <a:pt x="432793" y="106984"/>
                  <a:pt x="437770" y="104599"/>
                  <a:pt x="440890" y="100143"/>
                </a:cubicBezTo>
                <a:cubicBezTo>
                  <a:pt x="445971" y="92887"/>
                  <a:pt x="444207" y="82884"/>
                  <a:pt x="436950" y="77805"/>
                </a:cubicBezTo>
                <a:lnTo>
                  <a:pt x="420472" y="66267"/>
                </a:lnTo>
                <a:cubicBezTo>
                  <a:pt x="420440" y="66245"/>
                  <a:pt x="420413" y="66219"/>
                  <a:pt x="420381" y="66196"/>
                </a:cubicBezTo>
                <a:lnTo>
                  <a:pt x="346560" y="14505"/>
                </a:lnTo>
                <a:cubicBezTo>
                  <a:pt x="346538" y="14489"/>
                  <a:pt x="346514" y="14477"/>
                  <a:pt x="346491" y="14461"/>
                </a:cubicBezTo>
                <a:lnTo>
                  <a:pt x="329985" y="2903"/>
                </a:lnTo>
                <a:cubicBezTo>
                  <a:pt x="322728" y="-2180"/>
                  <a:pt x="312726" y="-414"/>
                  <a:pt x="307646" y="6842"/>
                </a:cubicBezTo>
                <a:cubicBezTo>
                  <a:pt x="302564" y="14099"/>
                  <a:pt x="304329" y="24100"/>
                  <a:pt x="311585" y="29181"/>
                </a:cubicBezTo>
                <a:lnTo>
                  <a:pt x="315019" y="31585"/>
                </a:lnTo>
                <a:lnTo>
                  <a:pt x="283703" y="76310"/>
                </a:lnTo>
                <a:lnTo>
                  <a:pt x="280269" y="73905"/>
                </a:lnTo>
                <a:cubicBezTo>
                  <a:pt x="273012" y="68824"/>
                  <a:pt x="263012" y="70587"/>
                  <a:pt x="257930" y="77845"/>
                </a:cubicBezTo>
                <a:cubicBezTo>
                  <a:pt x="252849" y="85101"/>
                  <a:pt x="254613" y="95102"/>
                  <a:pt x="261870" y="100183"/>
                </a:cubicBezTo>
                <a:lnTo>
                  <a:pt x="265304" y="102588"/>
                </a:lnTo>
                <a:lnTo>
                  <a:pt x="166976" y="243013"/>
                </a:lnTo>
                <a:cubicBezTo>
                  <a:pt x="164536" y="246496"/>
                  <a:pt x="163580" y="250808"/>
                  <a:pt x="164318" y="254998"/>
                </a:cubicBezTo>
                <a:cubicBezTo>
                  <a:pt x="165056" y="259187"/>
                  <a:pt x="167430" y="262912"/>
                  <a:pt x="170913" y="265351"/>
                </a:cubicBezTo>
                <a:lnTo>
                  <a:pt x="244737" y="317045"/>
                </a:lnTo>
                <a:cubicBezTo>
                  <a:pt x="247451" y="318946"/>
                  <a:pt x="250667" y="319947"/>
                  <a:pt x="253938" y="319947"/>
                </a:cubicBezTo>
                <a:cubicBezTo>
                  <a:pt x="254865" y="319947"/>
                  <a:pt x="255797" y="319866"/>
                  <a:pt x="256722" y="319703"/>
                </a:cubicBezTo>
                <a:cubicBezTo>
                  <a:pt x="260912" y="318965"/>
                  <a:pt x="264636" y="316591"/>
                  <a:pt x="267076" y="313107"/>
                </a:cubicBezTo>
                <a:lnTo>
                  <a:pt x="341835" y="206341"/>
                </a:lnTo>
                <a:cubicBezTo>
                  <a:pt x="377830" y="231138"/>
                  <a:pt x="399680" y="272132"/>
                  <a:pt x="399680" y="316413"/>
                </a:cubicBezTo>
                <a:cubicBezTo>
                  <a:pt x="399680" y="344409"/>
                  <a:pt x="391224" y="370888"/>
                  <a:pt x="375196" y="393480"/>
                </a:cubicBezTo>
                <a:lnTo>
                  <a:pt x="307232" y="393480"/>
                </a:lnTo>
                <a:cubicBezTo>
                  <a:pt x="298373" y="393480"/>
                  <a:pt x="291192" y="400661"/>
                  <a:pt x="291192" y="409520"/>
                </a:cubicBezTo>
                <a:lnTo>
                  <a:pt x="291192" y="447656"/>
                </a:lnTo>
                <a:cubicBezTo>
                  <a:pt x="282944" y="449225"/>
                  <a:pt x="274533" y="450037"/>
                  <a:pt x="266056" y="450037"/>
                </a:cubicBezTo>
                <a:cubicBezTo>
                  <a:pt x="223804" y="450037"/>
                  <a:pt x="185229" y="430648"/>
                  <a:pt x="160249" y="398101"/>
                </a:cubicBezTo>
                <a:lnTo>
                  <a:pt x="247106" y="398101"/>
                </a:lnTo>
                <a:cubicBezTo>
                  <a:pt x="255965" y="398101"/>
                  <a:pt x="263146" y="390920"/>
                  <a:pt x="263146" y="382061"/>
                </a:cubicBezTo>
                <a:cubicBezTo>
                  <a:pt x="263146" y="373202"/>
                  <a:pt x="255965" y="366021"/>
                  <a:pt x="247106" y="366021"/>
                </a:cubicBezTo>
                <a:lnTo>
                  <a:pt x="131532" y="366021"/>
                </a:lnTo>
                <a:lnTo>
                  <a:pt x="42770" y="366021"/>
                </a:lnTo>
                <a:lnTo>
                  <a:pt x="16040" y="366021"/>
                </a:lnTo>
                <a:cubicBezTo>
                  <a:pt x="7181" y="366021"/>
                  <a:pt x="0" y="373202"/>
                  <a:pt x="0" y="382061"/>
                </a:cubicBezTo>
                <a:cubicBezTo>
                  <a:pt x="0" y="390920"/>
                  <a:pt x="7181" y="398101"/>
                  <a:pt x="16040" y="398101"/>
                </a:cubicBezTo>
                <a:lnTo>
                  <a:pt x="31092" y="398101"/>
                </a:lnTo>
                <a:cubicBezTo>
                  <a:pt x="47092" y="443975"/>
                  <a:pt x="76801" y="484993"/>
                  <a:pt x="115693" y="514553"/>
                </a:cubicBezTo>
                <a:cubicBezTo>
                  <a:pt x="159235" y="547646"/>
                  <a:pt x="211228" y="565139"/>
                  <a:pt x="266056" y="565139"/>
                </a:cubicBezTo>
                <a:cubicBezTo>
                  <a:pt x="274453" y="565139"/>
                  <a:pt x="282856" y="564703"/>
                  <a:pt x="291192" y="563866"/>
                </a:cubicBezTo>
                <a:lnTo>
                  <a:pt x="291192" y="580942"/>
                </a:lnTo>
                <a:lnTo>
                  <a:pt x="78591" y="580942"/>
                </a:lnTo>
                <a:cubicBezTo>
                  <a:pt x="69732" y="580942"/>
                  <a:pt x="62551" y="588123"/>
                  <a:pt x="62551" y="596982"/>
                </a:cubicBezTo>
                <a:lnTo>
                  <a:pt x="62551" y="664799"/>
                </a:lnTo>
                <a:lnTo>
                  <a:pt x="33368" y="664799"/>
                </a:lnTo>
                <a:cubicBezTo>
                  <a:pt x="24509" y="664799"/>
                  <a:pt x="17328" y="671980"/>
                  <a:pt x="17328" y="680839"/>
                </a:cubicBezTo>
                <a:cubicBezTo>
                  <a:pt x="17328" y="689697"/>
                  <a:pt x="24509" y="696879"/>
                  <a:pt x="33368" y="696879"/>
                </a:cubicBezTo>
                <a:lnTo>
                  <a:pt x="78514" y="696879"/>
                </a:lnTo>
                <a:cubicBezTo>
                  <a:pt x="78540" y="696879"/>
                  <a:pt x="78565" y="696882"/>
                  <a:pt x="78591" y="696882"/>
                </a:cubicBezTo>
                <a:lnTo>
                  <a:pt x="453526" y="696882"/>
                </a:lnTo>
                <a:cubicBezTo>
                  <a:pt x="453552" y="696882"/>
                  <a:pt x="453577" y="696879"/>
                  <a:pt x="453603" y="696879"/>
                </a:cubicBezTo>
                <a:lnTo>
                  <a:pt x="498749" y="696879"/>
                </a:lnTo>
                <a:cubicBezTo>
                  <a:pt x="507608" y="696879"/>
                  <a:pt x="514789" y="689697"/>
                  <a:pt x="514789" y="680839"/>
                </a:cubicBezTo>
                <a:cubicBezTo>
                  <a:pt x="514789" y="671980"/>
                  <a:pt x="507606" y="664799"/>
                  <a:pt x="498747" y="664799"/>
                </a:cubicBezTo>
                <a:close/>
                <a:moveTo>
                  <a:pt x="341296" y="49985"/>
                </a:moveTo>
                <a:lnTo>
                  <a:pt x="388842" y="83277"/>
                </a:lnTo>
                <a:lnTo>
                  <a:pt x="372046" y="107263"/>
                </a:lnTo>
                <a:cubicBezTo>
                  <a:pt x="372038" y="107275"/>
                  <a:pt x="372030" y="107284"/>
                  <a:pt x="372022" y="107294"/>
                </a:cubicBezTo>
                <a:lnTo>
                  <a:pt x="357525" y="128000"/>
                </a:lnTo>
                <a:lnTo>
                  <a:pt x="309980" y="94707"/>
                </a:lnTo>
                <a:lnTo>
                  <a:pt x="341296" y="49985"/>
                </a:lnTo>
                <a:close/>
                <a:moveTo>
                  <a:pt x="249998" y="281566"/>
                </a:moveTo>
                <a:lnTo>
                  <a:pt x="202451" y="248274"/>
                </a:lnTo>
                <a:lnTo>
                  <a:pt x="291579" y="120987"/>
                </a:lnTo>
                <a:lnTo>
                  <a:pt x="339124" y="154280"/>
                </a:lnTo>
                <a:lnTo>
                  <a:pt x="249998" y="281566"/>
                </a:lnTo>
                <a:close/>
                <a:moveTo>
                  <a:pt x="360241" y="180054"/>
                </a:moveTo>
                <a:lnTo>
                  <a:pt x="365402" y="172681"/>
                </a:lnTo>
                <a:lnTo>
                  <a:pt x="368835" y="175085"/>
                </a:lnTo>
                <a:cubicBezTo>
                  <a:pt x="371636" y="177047"/>
                  <a:pt x="374844" y="177988"/>
                  <a:pt x="378021" y="177988"/>
                </a:cubicBezTo>
                <a:cubicBezTo>
                  <a:pt x="383077" y="177988"/>
                  <a:pt x="388054" y="175603"/>
                  <a:pt x="391174" y="171147"/>
                </a:cubicBezTo>
                <a:cubicBezTo>
                  <a:pt x="396255" y="163891"/>
                  <a:pt x="394491" y="153890"/>
                  <a:pt x="387234" y="148809"/>
                </a:cubicBezTo>
                <a:lnTo>
                  <a:pt x="383800" y="146404"/>
                </a:lnTo>
                <a:lnTo>
                  <a:pt x="389446" y="138341"/>
                </a:lnTo>
                <a:cubicBezTo>
                  <a:pt x="447315" y="178593"/>
                  <a:pt x="482699" y="245520"/>
                  <a:pt x="482699" y="316413"/>
                </a:cubicBezTo>
                <a:cubicBezTo>
                  <a:pt x="482699" y="382558"/>
                  <a:pt x="451930" y="445201"/>
                  <a:pt x="400833" y="485994"/>
                </a:cubicBezTo>
                <a:lnTo>
                  <a:pt x="400833" y="412824"/>
                </a:lnTo>
                <a:cubicBezTo>
                  <a:pt x="421095" y="384621"/>
                  <a:pt x="431758" y="351468"/>
                  <a:pt x="431758" y="316413"/>
                </a:cubicBezTo>
                <a:cubicBezTo>
                  <a:pt x="431760" y="261580"/>
                  <a:pt x="404755" y="210811"/>
                  <a:pt x="360241" y="180054"/>
                </a:cubicBezTo>
                <a:close/>
                <a:moveTo>
                  <a:pt x="266056" y="533060"/>
                </a:moveTo>
                <a:cubicBezTo>
                  <a:pt x="177852" y="533060"/>
                  <a:pt x="98206" y="478540"/>
                  <a:pt x="65355" y="398101"/>
                </a:cubicBezTo>
                <a:lnTo>
                  <a:pt x="121868" y="398101"/>
                </a:lnTo>
                <a:cubicBezTo>
                  <a:pt x="135228" y="421651"/>
                  <a:pt x="154174" y="441621"/>
                  <a:pt x="177131" y="456251"/>
                </a:cubicBezTo>
                <a:cubicBezTo>
                  <a:pt x="203685" y="473171"/>
                  <a:pt x="234435" y="482115"/>
                  <a:pt x="266056" y="482115"/>
                </a:cubicBezTo>
                <a:cubicBezTo>
                  <a:pt x="274501" y="482115"/>
                  <a:pt x="282904" y="481478"/>
                  <a:pt x="291192" y="480216"/>
                </a:cubicBezTo>
                <a:lnTo>
                  <a:pt x="291192" y="531616"/>
                </a:lnTo>
                <a:cubicBezTo>
                  <a:pt x="282875" y="532575"/>
                  <a:pt x="274464" y="533060"/>
                  <a:pt x="266056" y="533060"/>
                </a:cubicBezTo>
                <a:close/>
                <a:moveTo>
                  <a:pt x="323272" y="545466"/>
                </a:moveTo>
                <a:lnTo>
                  <a:pt x="323272" y="460336"/>
                </a:lnTo>
                <a:lnTo>
                  <a:pt x="323272" y="425558"/>
                </a:lnTo>
                <a:lnTo>
                  <a:pt x="368755" y="425558"/>
                </a:lnTo>
                <a:lnTo>
                  <a:pt x="368755" y="516545"/>
                </a:lnTo>
                <a:lnTo>
                  <a:pt x="368755" y="580942"/>
                </a:lnTo>
                <a:lnTo>
                  <a:pt x="323272" y="580942"/>
                </a:lnTo>
                <a:lnTo>
                  <a:pt x="323272" y="545466"/>
                </a:lnTo>
                <a:close/>
                <a:moveTo>
                  <a:pt x="94631" y="613022"/>
                </a:moveTo>
                <a:lnTo>
                  <a:pt x="307232" y="613022"/>
                </a:lnTo>
                <a:lnTo>
                  <a:pt x="384795" y="613022"/>
                </a:lnTo>
                <a:lnTo>
                  <a:pt x="437484" y="613022"/>
                </a:lnTo>
                <a:lnTo>
                  <a:pt x="437484" y="664799"/>
                </a:lnTo>
                <a:lnTo>
                  <a:pt x="94631" y="664799"/>
                </a:lnTo>
                <a:lnTo>
                  <a:pt x="94631" y="613022"/>
                </a:lnTo>
                <a:close/>
              </a:path>
            </a:pathLst>
          </a:custGeom>
          <a:solidFill>
            <a:schemeClr val="lt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23"/>
        <p:cNvGrpSpPr/>
        <p:nvPr/>
      </p:nvGrpSpPr>
      <p:grpSpPr>
        <a:xfrm>
          <a:off x="0" y="0"/>
          <a:ext cx="0" cy="0"/>
          <a:chOff x="0" y="0"/>
          <a:chExt cx="0" cy="0"/>
        </a:xfrm>
      </p:grpSpPr>
      <p:sp>
        <p:nvSpPr>
          <p:cNvPr id="624" name="Google Shape;624;p44"/>
          <p:cNvSpPr txBox="1">
            <a:spLocks noGrp="1"/>
          </p:cNvSpPr>
          <p:nvPr>
            <p:ph type="title"/>
          </p:nvPr>
        </p:nvSpPr>
        <p:spPr>
          <a:xfrm>
            <a:off x="1672982" y="1680438"/>
            <a:ext cx="2814600" cy="956700"/>
          </a:xfrm>
          <a:prstGeom prst="rect">
            <a:avLst/>
          </a:prstGeom>
        </p:spPr>
        <p:txBody>
          <a:bodyPr spcFirstLastPara="1" wrap="square" lIns="91425" tIns="0" rIns="91425" bIns="182875" anchor="t" anchorCtr="0">
            <a:noAutofit/>
          </a:bodyPr>
          <a:lstStyle/>
          <a:p>
            <a:pPr marL="0" lvl="0" indent="0" algn="l" rtl="0">
              <a:spcBef>
                <a:spcPts val="0"/>
              </a:spcBef>
              <a:spcAft>
                <a:spcPts val="0"/>
              </a:spcAft>
              <a:buNone/>
            </a:pPr>
            <a:r>
              <a:rPr lang="en"/>
              <a:t>Thanks!</a:t>
            </a:r>
            <a:endParaRPr/>
          </a:p>
        </p:txBody>
      </p:sp>
      <p:sp>
        <p:nvSpPr>
          <p:cNvPr id="625" name="Google Shape;625;p44"/>
          <p:cNvSpPr txBox="1">
            <a:spLocks noGrp="1"/>
          </p:cNvSpPr>
          <p:nvPr>
            <p:ph type="subTitle" idx="1"/>
          </p:nvPr>
        </p:nvSpPr>
        <p:spPr>
          <a:xfrm>
            <a:off x="1672950" y="2807001"/>
            <a:ext cx="2814600" cy="1089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Do you have any questions?</a:t>
            </a:r>
            <a:endParaRPr/>
          </a:p>
          <a:p>
            <a:pPr marL="0" lvl="0" indent="0" algn="l" rtl="0">
              <a:spcBef>
                <a:spcPts val="0"/>
              </a:spcBef>
              <a:spcAft>
                <a:spcPts val="0"/>
              </a:spcAft>
              <a:buNone/>
            </a:pPr>
            <a:r>
              <a:rPr lang="en"/>
              <a:t>youremail@freepik.com</a:t>
            </a:r>
            <a:endParaRPr/>
          </a:p>
          <a:p>
            <a:pPr marL="0" lvl="0" indent="0" algn="l" rtl="0">
              <a:spcBef>
                <a:spcPts val="0"/>
              </a:spcBef>
              <a:spcAft>
                <a:spcPts val="0"/>
              </a:spcAft>
              <a:buNone/>
            </a:pPr>
            <a:r>
              <a:rPr lang="en"/>
              <a:t>+34 654 321 432</a:t>
            </a:r>
            <a:endParaRPr/>
          </a:p>
          <a:p>
            <a:pPr marL="0" lvl="0" indent="0" algn="l" rtl="0">
              <a:spcBef>
                <a:spcPts val="0"/>
              </a:spcBef>
              <a:spcAft>
                <a:spcPts val="0"/>
              </a:spcAft>
              <a:buNone/>
            </a:pPr>
            <a:r>
              <a:rPr lang="en"/>
              <a:t>yourwebsite.com</a:t>
            </a:r>
            <a:endParaRPr/>
          </a:p>
        </p:txBody>
      </p:sp>
      <p:sp>
        <p:nvSpPr>
          <p:cNvPr id="626" name="Google Shape;626;p44"/>
          <p:cNvSpPr txBox="1"/>
          <p:nvPr/>
        </p:nvSpPr>
        <p:spPr>
          <a:xfrm>
            <a:off x="4487550" y="3610549"/>
            <a:ext cx="3369300" cy="3144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solidFill>
                  <a:schemeClr val="dk1"/>
                </a:solidFill>
                <a:latin typeface="Assistant"/>
                <a:ea typeface="Assistant"/>
                <a:cs typeface="Assistant"/>
                <a:sym typeface="Assistant"/>
              </a:rPr>
              <a:t>Please keep this slide for attribution</a:t>
            </a:r>
            <a:endParaRPr sz="1100">
              <a:solidFill>
                <a:schemeClr val="dk1"/>
              </a:solidFill>
              <a:latin typeface="Assistant"/>
              <a:ea typeface="Assistant"/>
              <a:cs typeface="Assistant"/>
              <a:sym typeface="Assistant"/>
            </a:endParaRPr>
          </a:p>
        </p:txBody>
      </p:sp>
      <p:sp>
        <p:nvSpPr>
          <p:cNvPr id="627" name="Google Shape;627;p44"/>
          <p:cNvSpPr/>
          <p:nvPr/>
        </p:nvSpPr>
        <p:spPr>
          <a:xfrm>
            <a:off x="4585168" y="2143954"/>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8" name="Google Shape;628;p44"/>
          <p:cNvSpPr/>
          <p:nvPr/>
        </p:nvSpPr>
        <p:spPr>
          <a:xfrm>
            <a:off x="5423918" y="2143954"/>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29" name="Google Shape;629;p44"/>
          <p:cNvSpPr/>
          <p:nvPr/>
        </p:nvSpPr>
        <p:spPr>
          <a:xfrm>
            <a:off x="6262668" y="2143954"/>
            <a:ext cx="517800" cy="447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Lato"/>
              <a:ea typeface="Lato"/>
              <a:cs typeface="Lato"/>
              <a:sym typeface="Lato"/>
            </a:endParaRPr>
          </a:p>
        </p:txBody>
      </p:sp>
      <p:sp>
        <p:nvSpPr>
          <p:cNvPr id="630" name="Google Shape;630;p44"/>
          <p:cNvSpPr/>
          <p:nvPr/>
        </p:nvSpPr>
        <p:spPr>
          <a:xfrm>
            <a:off x="4764050" y="2237596"/>
            <a:ext cx="260316" cy="26031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 name="Google Shape;631;p44"/>
          <p:cNvGrpSpPr/>
          <p:nvPr/>
        </p:nvGrpSpPr>
        <p:grpSpPr>
          <a:xfrm>
            <a:off x="5607922" y="2237580"/>
            <a:ext cx="260374" cy="260348"/>
            <a:chOff x="812101" y="2571761"/>
            <a:chExt cx="417066" cy="417024"/>
          </a:xfrm>
        </p:grpSpPr>
        <p:sp>
          <p:nvSpPr>
            <p:cNvPr id="632" name="Google Shape;632;p4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4"/>
          <p:cNvGrpSpPr/>
          <p:nvPr/>
        </p:nvGrpSpPr>
        <p:grpSpPr>
          <a:xfrm>
            <a:off x="6451853" y="2237580"/>
            <a:ext cx="260348" cy="260348"/>
            <a:chOff x="1323129" y="2571761"/>
            <a:chExt cx="417024" cy="417024"/>
          </a:xfrm>
        </p:grpSpPr>
        <p:sp>
          <p:nvSpPr>
            <p:cNvPr id="637" name="Google Shape;637;p4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641" name="Google Shape;641;p44"/>
          <p:cNvPicPr preferRelativeResize="0"/>
          <p:nvPr/>
        </p:nvPicPr>
        <p:blipFill>
          <a:blip r:embed="rId3">
            <a:alphaModFix/>
          </a:blip>
          <a:stretch>
            <a:fillRect/>
          </a:stretch>
        </p:blipFill>
        <p:spPr>
          <a:xfrm>
            <a:off x="1770702" y="1218463"/>
            <a:ext cx="1546231" cy="360850"/>
          </a:xfrm>
          <a:prstGeom prst="rect">
            <a:avLst/>
          </a:prstGeom>
          <a:noFill/>
          <a:ln>
            <a:noFill/>
          </a:ln>
        </p:spPr>
      </p:pic>
      <p:sp>
        <p:nvSpPr>
          <p:cNvPr id="642" name="Google Shape;642;p44"/>
          <p:cNvSpPr/>
          <p:nvPr/>
        </p:nvSpPr>
        <p:spPr>
          <a:xfrm flipH="1">
            <a:off x="7515000" y="882875"/>
            <a:ext cx="1629000" cy="47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Alumni Sans"/>
                <a:ea typeface="Alumni Sans"/>
                <a:cs typeface="Alumni Sans"/>
                <a:sym typeface="Alumni Sans"/>
              </a:rPr>
              <a:t>20XX</a:t>
            </a:r>
            <a:endParaRPr sz="2500">
              <a:solidFill>
                <a:schemeClr val="lt1"/>
              </a:solidFill>
              <a:latin typeface="Alumni Sans"/>
              <a:ea typeface="Alumni Sans"/>
              <a:cs typeface="Alumni Sans"/>
              <a:sym typeface="Alumni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46"/>
        <p:cNvGrpSpPr/>
        <p:nvPr/>
      </p:nvGrpSpPr>
      <p:grpSpPr>
        <a:xfrm>
          <a:off x="0" y="0"/>
          <a:ext cx="0" cy="0"/>
          <a:chOff x="0" y="0"/>
          <a:chExt cx="0" cy="0"/>
        </a:xfrm>
      </p:grpSpPr>
      <p:sp>
        <p:nvSpPr>
          <p:cNvPr id="647" name="Google Shape;647;p45"/>
          <p:cNvSpPr/>
          <p:nvPr/>
        </p:nvSpPr>
        <p:spPr>
          <a:xfrm>
            <a:off x="1063869" y="1249578"/>
            <a:ext cx="276905" cy="388562"/>
          </a:xfrm>
          <a:custGeom>
            <a:avLst/>
            <a:gdLst/>
            <a:ahLst/>
            <a:cxnLst/>
            <a:rect l="l" t="t" r="r" b="b"/>
            <a:pathLst>
              <a:path w="465386" h="653045" extrusionOk="0">
                <a:moveTo>
                  <a:pt x="279573" y="304923"/>
                </a:moveTo>
                <a:cubicBezTo>
                  <a:pt x="279573" y="296058"/>
                  <a:pt x="286761" y="288872"/>
                  <a:pt x="295624" y="288872"/>
                </a:cubicBezTo>
                <a:lnTo>
                  <a:pt x="318485" y="288872"/>
                </a:lnTo>
                <a:cubicBezTo>
                  <a:pt x="327348" y="288872"/>
                  <a:pt x="334536" y="296058"/>
                  <a:pt x="334536" y="304923"/>
                </a:cubicBezTo>
                <a:cubicBezTo>
                  <a:pt x="334536" y="313788"/>
                  <a:pt x="327348" y="320974"/>
                  <a:pt x="318485" y="320974"/>
                </a:cubicBezTo>
                <a:lnTo>
                  <a:pt x="295624" y="320974"/>
                </a:lnTo>
                <a:cubicBezTo>
                  <a:pt x="286761" y="320974"/>
                  <a:pt x="279573" y="313788"/>
                  <a:pt x="279573" y="304923"/>
                </a:cubicBezTo>
                <a:close/>
                <a:moveTo>
                  <a:pt x="295624" y="388254"/>
                </a:moveTo>
                <a:lnTo>
                  <a:pt x="318485" y="388254"/>
                </a:lnTo>
                <a:cubicBezTo>
                  <a:pt x="327348" y="388254"/>
                  <a:pt x="334536" y="381068"/>
                  <a:pt x="334536" y="372203"/>
                </a:cubicBezTo>
                <a:cubicBezTo>
                  <a:pt x="334536" y="363337"/>
                  <a:pt x="327348" y="356151"/>
                  <a:pt x="318485" y="356151"/>
                </a:cubicBezTo>
                <a:lnTo>
                  <a:pt x="295624" y="356151"/>
                </a:lnTo>
                <a:cubicBezTo>
                  <a:pt x="286761" y="356151"/>
                  <a:pt x="279573" y="363337"/>
                  <a:pt x="279573" y="372203"/>
                </a:cubicBezTo>
                <a:cubicBezTo>
                  <a:pt x="279573" y="381068"/>
                  <a:pt x="286761" y="388254"/>
                  <a:pt x="295624" y="388254"/>
                </a:cubicBezTo>
                <a:close/>
                <a:moveTo>
                  <a:pt x="146901" y="252987"/>
                </a:moveTo>
                <a:lnTo>
                  <a:pt x="241494" y="252987"/>
                </a:lnTo>
                <a:cubicBezTo>
                  <a:pt x="250358" y="252987"/>
                  <a:pt x="257546" y="245801"/>
                  <a:pt x="257546" y="236935"/>
                </a:cubicBezTo>
                <a:cubicBezTo>
                  <a:pt x="257546" y="228070"/>
                  <a:pt x="250358" y="220884"/>
                  <a:pt x="241494" y="220884"/>
                </a:cubicBezTo>
                <a:lnTo>
                  <a:pt x="146901" y="220884"/>
                </a:lnTo>
                <a:cubicBezTo>
                  <a:pt x="138036" y="220884"/>
                  <a:pt x="130850" y="228070"/>
                  <a:pt x="130850" y="236935"/>
                </a:cubicBezTo>
                <a:cubicBezTo>
                  <a:pt x="130850" y="245801"/>
                  <a:pt x="138036" y="252987"/>
                  <a:pt x="146901" y="252987"/>
                </a:cubicBezTo>
                <a:close/>
                <a:moveTo>
                  <a:pt x="295624" y="252987"/>
                </a:moveTo>
                <a:lnTo>
                  <a:pt x="318485" y="252987"/>
                </a:lnTo>
                <a:cubicBezTo>
                  <a:pt x="327348" y="252987"/>
                  <a:pt x="334536" y="245801"/>
                  <a:pt x="334536" y="236935"/>
                </a:cubicBezTo>
                <a:cubicBezTo>
                  <a:pt x="334536" y="228070"/>
                  <a:pt x="327348" y="220884"/>
                  <a:pt x="318485" y="220884"/>
                </a:cubicBezTo>
                <a:lnTo>
                  <a:pt x="295624" y="220884"/>
                </a:lnTo>
                <a:cubicBezTo>
                  <a:pt x="286761" y="220884"/>
                  <a:pt x="279573" y="228070"/>
                  <a:pt x="279573" y="236935"/>
                </a:cubicBezTo>
                <a:cubicBezTo>
                  <a:pt x="279573" y="245801"/>
                  <a:pt x="286761" y="252987"/>
                  <a:pt x="295624" y="252987"/>
                </a:cubicBezTo>
                <a:close/>
                <a:moveTo>
                  <a:pt x="465386" y="93668"/>
                </a:moveTo>
                <a:lnTo>
                  <a:pt x="465386" y="636994"/>
                </a:lnTo>
                <a:cubicBezTo>
                  <a:pt x="465386" y="645859"/>
                  <a:pt x="458198" y="653045"/>
                  <a:pt x="449335" y="653045"/>
                </a:cubicBezTo>
                <a:lnTo>
                  <a:pt x="16051" y="653045"/>
                </a:lnTo>
                <a:cubicBezTo>
                  <a:pt x="7186" y="653045"/>
                  <a:pt x="0" y="645859"/>
                  <a:pt x="0" y="636994"/>
                </a:cubicBezTo>
                <a:lnTo>
                  <a:pt x="0" y="93668"/>
                </a:lnTo>
                <a:cubicBezTo>
                  <a:pt x="0" y="84803"/>
                  <a:pt x="7186" y="77617"/>
                  <a:pt x="16051" y="77617"/>
                </a:cubicBezTo>
                <a:lnTo>
                  <a:pt x="98447" y="77617"/>
                </a:lnTo>
                <a:lnTo>
                  <a:pt x="98447" y="54859"/>
                </a:lnTo>
                <a:cubicBezTo>
                  <a:pt x="98447" y="45994"/>
                  <a:pt x="105633" y="38808"/>
                  <a:pt x="114498" y="38808"/>
                </a:cubicBezTo>
                <a:lnTo>
                  <a:pt x="175580" y="38808"/>
                </a:lnTo>
                <a:cubicBezTo>
                  <a:pt x="182460" y="16366"/>
                  <a:pt x="203377" y="0"/>
                  <a:pt x="228043" y="0"/>
                </a:cubicBezTo>
                <a:cubicBezTo>
                  <a:pt x="252709" y="0"/>
                  <a:pt x="273626" y="16366"/>
                  <a:pt x="280509" y="38808"/>
                </a:cubicBezTo>
                <a:lnTo>
                  <a:pt x="341591" y="38808"/>
                </a:lnTo>
                <a:cubicBezTo>
                  <a:pt x="350455" y="38808"/>
                  <a:pt x="357642" y="45994"/>
                  <a:pt x="357642" y="54859"/>
                </a:cubicBezTo>
                <a:lnTo>
                  <a:pt x="357642" y="77617"/>
                </a:lnTo>
                <a:lnTo>
                  <a:pt x="449336" y="77617"/>
                </a:lnTo>
                <a:cubicBezTo>
                  <a:pt x="458198" y="77617"/>
                  <a:pt x="465386" y="84805"/>
                  <a:pt x="465386" y="93668"/>
                </a:cubicBezTo>
                <a:close/>
                <a:moveTo>
                  <a:pt x="130550" y="116426"/>
                </a:moveTo>
                <a:lnTo>
                  <a:pt x="325538" y="116426"/>
                </a:lnTo>
                <a:lnTo>
                  <a:pt x="325538" y="70910"/>
                </a:lnTo>
                <a:lnTo>
                  <a:pt x="266851" y="70910"/>
                </a:lnTo>
                <a:cubicBezTo>
                  <a:pt x="257987" y="70910"/>
                  <a:pt x="250799" y="63724"/>
                  <a:pt x="250799" y="54859"/>
                </a:cubicBezTo>
                <a:cubicBezTo>
                  <a:pt x="250799" y="42312"/>
                  <a:pt x="240590" y="32103"/>
                  <a:pt x="228041" y="32103"/>
                </a:cubicBezTo>
                <a:cubicBezTo>
                  <a:pt x="215494" y="32103"/>
                  <a:pt x="205287" y="42312"/>
                  <a:pt x="205287" y="54859"/>
                </a:cubicBezTo>
                <a:cubicBezTo>
                  <a:pt x="205287" y="63724"/>
                  <a:pt x="198101" y="70910"/>
                  <a:pt x="189235" y="70910"/>
                </a:cubicBezTo>
                <a:lnTo>
                  <a:pt x="130548" y="70910"/>
                </a:lnTo>
                <a:lnTo>
                  <a:pt x="130548" y="116426"/>
                </a:lnTo>
                <a:close/>
                <a:moveTo>
                  <a:pt x="433283" y="109720"/>
                </a:moveTo>
                <a:lnTo>
                  <a:pt x="357641" y="109720"/>
                </a:lnTo>
                <a:lnTo>
                  <a:pt x="357641" y="132476"/>
                </a:lnTo>
                <a:cubicBezTo>
                  <a:pt x="357641" y="141341"/>
                  <a:pt x="350453" y="148527"/>
                  <a:pt x="341589" y="148527"/>
                </a:cubicBezTo>
                <a:lnTo>
                  <a:pt x="114498" y="148527"/>
                </a:lnTo>
                <a:cubicBezTo>
                  <a:pt x="105633" y="148527"/>
                  <a:pt x="98447" y="141341"/>
                  <a:pt x="98447" y="132476"/>
                </a:cubicBezTo>
                <a:lnTo>
                  <a:pt x="98447" y="109720"/>
                </a:lnTo>
                <a:lnTo>
                  <a:pt x="32103" y="109720"/>
                </a:lnTo>
                <a:lnTo>
                  <a:pt x="32103" y="620942"/>
                </a:lnTo>
                <a:lnTo>
                  <a:pt x="433283" y="620942"/>
                </a:lnTo>
                <a:lnTo>
                  <a:pt x="433283" y="109720"/>
                </a:lnTo>
                <a:close/>
                <a:moveTo>
                  <a:pt x="275881" y="439766"/>
                </a:moveTo>
                <a:lnTo>
                  <a:pt x="369894" y="439766"/>
                </a:lnTo>
                <a:lnTo>
                  <a:pt x="369894" y="191014"/>
                </a:lnTo>
                <a:cubicBezTo>
                  <a:pt x="369894" y="182149"/>
                  <a:pt x="377082" y="174962"/>
                  <a:pt x="385946" y="174962"/>
                </a:cubicBezTo>
                <a:cubicBezTo>
                  <a:pt x="394809" y="174962"/>
                  <a:pt x="401997" y="182149"/>
                  <a:pt x="401997" y="191014"/>
                </a:cubicBezTo>
                <a:lnTo>
                  <a:pt x="401997" y="455694"/>
                </a:lnTo>
                <a:cubicBezTo>
                  <a:pt x="402002" y="456413"/>
                  <a:pt x="401960" y="457132"/>
                  <a:pt x="401869" y="457842"/>
                </a:cubicBezTo>
                <a:cubicBezTo>
                  <a:pt x="401869" y="457844"/>
                  <a:pt x="401869" y="457847"/>
                  <a:pt x="401869" y="457848"/>
                </a:cubicBezTo>
                <a:cubicBezTo>
                  <a:pt x="401867" y="457861"/>
                  <a:pt x="401866" y="457872"/>
                  <a:pt x="401864" y="457884"/>
                </a:cubicBezTo>
                <a:cubicBezTo>
                  <a:pt x="401863" y="457888"/>
                  <a:pt x="401863" y="457893"/>
                  <a:pt x="401861" y="457898"/>
                </a:cubicBezTo>
                <a:cubicBezTo>
                  <a:pt x="401861" y="457908"/>
                  <a:pt x="401859" y="457917"/>
                  <a:pt x="401858" y="457925"/>
                </a:cubicBezTo>
                <a:cubicBezTo>
                  <a:pt x="401856" y="457940"/>
                  <a:pt x="401854" y="457954"/>
                  <a:pt x="401851" y="457969"/>
                </a:cubicBezTo>
                <a:cubicBezTo>
                  <a:pt x="401851" y="457970"/>
                  <a:pt x="401851" y="457974"/>
                  <a:pt x="401851" y="457977"/>
                </a:cubicBezTo>
                <a:cubicBezTo>
                  <a:pt x="401850" y="457988"/>
                  <a:pt x="401848" y="457999"/>
                  <a:pt x="401846" y="458010"/>
                </a:cubicBezTo>
                <a:cubicBezTo>
                  <a:pt x="401846" y="458010"/>
                  <a:pt x="401846" y="458012"/>
                  <a:pt x="401846" y="458012"/>
                </a:cubicBezTo>
                <a:cubicBezTo>
                  <a:pt x="401769" y="458564"/>
                  <a:pt x="401665" y="459112"/>
                  <a:pt x="401532" y="459651"/>
                </a:cubicBezTo>
                <a:cubicBezTo>
                  <a:pt x="401530" y="459654"/>
                  <a:pt x="401530" y="459657"/>
                  <a:pt x="401529" y="459662"/>
                </a:cubicBezTo>
                <a:cubicBezTo>
                  <a:pt x="401527" y="459670"/>
                  <a:pt x="401525" y="459680"/>
                  <a:pt x="401522" y="459689"/>
                </a:cubicBezTo>
                <a:cubicBezTo>
                  <a:pt x="401521" y="459696"/>
                  <a:pt x="401519" y="459702"/>
                  <a:pt x="401517" y="459710"/>
                </a:cubicBezTo>
                <a:cubicBezTo>
                  <a:pt x="401516" y="459718"/>
                  <a:pt x="401513" y="459726"/>
                  <a:pt x="401511" y="459734"/>
                </a:cubicBezTo>
                <a:cubicBezTo>
                  <a:pt x="401508" y="459747"/>
                  <a:pt x="401505" y="459758"/>
                  <a:pt x="401501" y="459771"/>
                </a:cubicBezTo>
                <a:cubicBezTo>
                  <a:pt x="401501" y="459775"/>
                  <a:pt x="401500" y="459776"/>
                  <a:pt x="401500" y="459779"/>
                </a:cubicBezTo>
                <a:cubicBezTo>
                  <a:pt x="401495" y="459794"/>
                  <a:pt x="401492" y="459807"/>
                  <a:pt x="401489" y="459821"/>
                </a:cubicBezTo>
                <a:lnTo>
                  <a:pt x="401489" y="459823"/>
                </a:lnTo>
                <a:cubicBezTo>
                  <a:pt x="400806" y="462466"/>
                  <a:pt x="399448" y="464945"/>
                  <a:pt x="397469" y="466986"/>
                </a:cubicBezTo>
                <a:cubicBezTo>
                  <a:pt x="397458" y="466998"/>
                  <a:pt x="397447" y="467009"/>
                  <a:pt x="397436" y="467020"/>
                </a:cubicBezTo>
                <a:cubicBezTo>
                  <a:pt x="397436" y="467020"/>
                  <a:pt x="397434" y="467022"/>
                  <a:pt x="397434" y="467023"/>
                </a:cubicBezTo>
                <a:cubicBezTo>
                  <a:pt x="397411" y="467046"/>
                  <a:pt x="397391" y="467067"/>
                  <a:pt x="397368" y="467091"/>
                </a:cubicBezTo>
                <a:cubicBezTo>
                  <a:pt x="397365" y="467092"/>
                  <a:pt x="397362" y="467096"/>
                  <a:pt x="397358" y="467099"/>
                </a:cubicBezTo>
                <a:cubicBezTo>
                  <a:pt x="397350" y="467107"/>
                  <a:pt x="397342" y="467115"/>
                  <a:pt x="397334" y="467123"/>
                </a:cubicBezTo>
                <a:cubicBezTo>
                  <a:pt x="397331" y="467126"/>
                  <a:pt x="397328" y="467129"/>
                  <a:pt x="397325" y="467133"/>
                </a:cubicBezTo>
                <a:cubicBezTo>
                  <a:pt x="397314" y="467142"/>
                  <a:pt x="397304" y="467153"/>
                  <a:pt x="397293" y="467165"/>
                </a:cubicBezTo>
                <a:lnTo>
                  <a:pt x="287228" y="577233"/>
                </a:lnTo>
                <a:cubicBezTo>
                  <a:pt x="287215" y="577245"/>
                  <a:pt x="287204" y="577257"/>
                  <a:pt x="287193" y="577268"/>
                </a:cubicBezTo>
                <a:cubicBezTo>
                  <a:pt x="287189" y="577270"/>
                  <a:pt x="287188" y="577273"/>
                  <a:pt x="287185" y="577276"/>
                </a:cubicBezTo>
                <a:cubicBezTo>
                  <a:pt x="287175" y="577284"/>
                  <a:pt x="287165" y="577294"/>
                  <a:pt x="287156" y="577303"/>
                </a:cubicBezTo>
                <a:cubicBezTo>
                  <a:pt x="287148" y="577311"/>
                  <a:pt x="287140" y="577319"/>
                  <a:pt x="287130" y="577329"/>
                </a:cubicBezTo>
                <a:cubicBezTo>
                  <a:pt x="287127" y="577332"/>
                  <a:pt x="287124" y="577335"/>
                  <a:pt x="287120" y="577339"/>
                </a:cubicBezTo>
                <a:cubicBezTo>
                  <a:pt x="287109" y="577350"/>
                  <a:pt x="287096" y="577361"/>
                  <a:pt x="287087" y="577372"/>
                </a:cubicBezTo>
                <a:cubicBezTo>
                  <a:pt x="287087" y="577372"/>
                  <a:pt x="287087" y="577372"/>
                  <a:pt x="287085" y="577372"/>
                </a:cubicBezTo>
                <a:cubicBezTo>
                  <a:pt x="285063" y="579347"/>
                  <a:pt x="282605" y="580706"/>
                  <a:pt x="279981" y="581400"/>
                </a:cubicBezTo>
                <a:lnTo>
                  <a:pt x="279979" y="581400"/>
                </a:lnTo>
                <a:cubicBezTo>
                  <a:pt x="279968" y="581403"/>
                  <a:pt x="279955" y="581406"/>
                  <a:pt x="279944" y="581409"/>
                </a:cubicBezTo>
                <a:cubicBezTo>
                  <a:pt x="279934" y="581409"/>
                  <a:pt x="279921" y="581412"/>
                  <a:pt x="279912" y="581417"/>
                </a:cubicBezTo>
                <a:cubicBezTo>
                  <a:pt x="279384" y="581554"/>
                  <a:pt x="278849" y="581664"/>
                  <a:pt x="278306" y="581748"/>
                </a:cubicBezTo>
                <a:cubicBezTo>
                  <a:pt x="278306" y="581748"/>
                  <a:pt x="278306" y="581748"/>
                  <a:pt x="278305" y="581748"/>
                </a:cubicBezTo>
                <a:cubicBezTo>
                  <a:pt x="278292" y="581750"/>
                  <a:pt x="278278" y="581751"/>
                  <a:pt x="278266" y="581754"/>
                </a:cubicBezTo>
                <a:cubicBezTo>
                  <a:pt x="278252" y="581754"/>
                  <a:pt x="278239" y="581759"/>
                  <a:pt x="278228" y="581759"/>
                </a:cubicBezTo>
                <a:cubicBezTo>
                  <a:pt x="278213" y="581762"/>
                  <a:pt x="278201" y="581764"/>
                  <a:pt x="278188" y="581766"/>
                </a:cubicBezTo>
                <a:cubicBezTo>
                  <a:pt x="278175" y="581767"/>
                  <a:pt x="278165" y="581767"/>
                  <a:pt x="278148" y="581772"/>
                </a:cubicBezTo>
                <a:cubicBezTo>
                  <a:pt x="277396" y="581878"/>
                  <a:pt x="276637" y="581934"/>
                  <a:pt x="275876" y="581934"/>
                </a:cubicBezTo>
                <a:cubicBezTo>
                  <a:pt x="275833" y="581934"/>
                  <a:pt x="275790" y="581934"/>
                  <a:pt x="275746" y="581934"/>
                </a:cubicBezTo>
                <a:lnTo>
                  <a:pt x="79437" y="581934"/>
                </a:lnTo>
                <a:cubicBezTo>
                  <a:pt x="70572" y="581934"/>
                  <a:pt x="63386" y="574748"/>
                  <a:pt x="63386" y="565883"/>
                </a:cubicBezTo>
                <a:lnTo>
                  <a:pt x="63386" y="191014"/>
                </a:lnTo>
                <a:cubicBezTo>
                  <a:pt x="63386" y="182149"/>
                  <a:pt x="70572" y="174962"/>
                  <a:pt x="79437" y="174962"/>
                </a:cubicBezTo>
                <a:cubicBezTo>
                  <a:pt x="88302" y="174962"/>
                  <a:pt x="95488" y="182149"/>
                  <a:pt x="95488" y="191014"/>
                </a:cubicBezTo>
                <a:lnTo>
                  <a:pt x="95488" y="549833"/>
                </a:lnTo>
                <a:lnTo>
                  <a:pt x="259831" y="549833"/>
                </a:lnTo>
                <a:lnTo>
                  <a:pt x="259831" y="455816"/>
                </a:lnTo>
                <a:cubicBezTo>
                  <a:pt x="259830" y="446953"/>
                  <a:pt x="267017" y="439766"/>
                  <a:pt x="275881" y="439766"/>
                </a:cubicBezTo>
                <a:close/>
                <a:moveTo>
                  <a:pt x="291933" y="527133"/>
                </a:moveTo>
                <a:lnTo>
                  <a:pt x="347196" y="471869"/>
                </a:lnTo>
                <a:lnTo>
                  <a:pt x="291933" y="471869"/>
                </a:lnTo>
                <a:lnTo>
                  <a:pt x="291933" y="527133"/>
                </a:lnTo>
                <a:close/>
                <a:moveTo>
                  <a:pt x="146901" y="320974"/>
                </a:moveTo>
                <a:lnTo>
                  <a:pt x="241494" y="320974"/>
                </a:lnTo>
                <a:cubicBezTo>
                  <a:pt x="250358" y="320974"/>
                  <a:pt x="257546" y="313788"/>
                  <a:pt x="257546" y="304923"/>
                </a:cubicBezTo>
                <a:cubicBezTo>
                  <a:pt x="257546" y="296058"/>
                  <a:pt x="250358" y="288872"/>
                  <a:pt x="241494" y="288872"/>
                </a:cubicBezTo>
                <a:lnTo>
                  <a:pt x="146901" y="288872"/>
                </a:lnTo>
                <a:cubicBezTo>
                  <a:pt x="138036" y="288872"/>
                  <a:pt x="130850" y="296058"/>
                  <a:pt x="130850" y="304923"/>
                </a:cubicBezTo>
                <a:cubicBezTo>
                  <a:pt x="130850" y="313788"/>
                  <a:pt x="138036" y="320974"/>
                  <a:pt x="146901" y="320974"/>
                </a:cubicBezTo>
                <a:close/>
                <a:moveTo>
                  <a:pt x="146901" y="490022"/>
                </a:moveTo>
                <a:lnTo>
                  <a:pt x="159986" y="490022"/>
                </a:lnTo>
                <a:lnTo>
                  <a:pt x="159986" y="503107"/>
                </a:lnTo>
                <a:cubicBezTo>
                  <a:pt x="159986" y="511972"/>
                  <a:pt x="167173" y="519158"/>
                  <a:pt x="176038" y="519158"/>
                </a:cubicBezTo>
                <a:cubicBezTo>
                  <a:pt x="184903" y="519158"/>
                  <a:pt x="192089" y="511972"/>
                  <a:pt x="192089" y="503107"/>
                </a:cubicBezTo>
                <a:lnTo>
                  <a:pt x="192089" y="490022"/>
                </a:lnTo>
                <a:lnTo>
                  <a:pt x="205174" y="490022"/>
                </a:lnTo>
                <a:cubicBezTo>
                  <a:pt x="214040" y="490022"/>
                  <a:pt x="221226" y="482836"/>
                  <a:pt x="221226" y="473970"/>
                </a:cubicBezTo>
                <a:cubicBezTo>
                  <a:pt x="221226" y="465105"/>
                  <a:pt x="214040" y="457919"/>
                  <a:pt x="205174" y="457919"/>
                </a:cubicBezTo>
                <a:lnTo>
                  <a:pt x="192089" y="457919"/>
                </a:lnTo>
                <a:lnTo>
                  <a:pt x="192089" y="444832"/>
                </a:lnTo>
                <a:cubicBezTo>
                  <a:pt x="192089" y="435967"/>
                  <a:pt x="184903" y="428781"/>
                  <a:pt x="176038" y="428781"/>
                </a:cubicBezTo>
                <a:cubicBezTo>
                  <a:pt x="167173" y="428781"/>
                  <a:pt x="159986" y="435967"/>
                  <a:pt x="159986" y="444832"/>
                </a:cubicBezTo>
                <a:lnTo>
                  <a:pt x="159986" y="457919"/>
                </a:lnTo>
                <a:lnTo>
                  <a:pt x="146901" y="457919"/>
                </a:lnTo>
                <a:cubicBezTo>
                  <a:pt x="138036" y="457919"/>
                  <a:pt x="130850" y="465105"/>
                  <a:pt x="130850" y="473970"/>
                </a:cubicBezTo>
                <a:cubicBezTo>
                  <a:pt x="130850" y="482836"/>
                  <a:pt x="138036" y="490022"/>
                  <a:pt x="146901" y="490022"/>
                </a:cubicBezTo>
                <a:close/>
                <a:moveTo>
                  <a:pt x="146901" y="388254"/>
                </a:moveTo>
                <a:lnTo>
                  <a:pt x="241494" y="388254"/>
                </a:lnTo>
                <a:cubicBezTo>
                  <a:pt x="250358" y="388254"/>
                  <a:pt x="257546" y="381068"/>
                  <a:pt x="257546" y="372203"/>
                </a:cubicBezTo>
                <a:cubicBezTo>
                  <a:pt x="257546" y="363337"/>
                  <a:pt x="250358" y="356151"/>
                  <a:pt x="241494" y="356151"/>
                </a:cubicBezTo>
                <a:lnTo>
                  <a:pt x="146901" y="356151"/>
                </a:lnTo>
                <a:cubicBezTo>
                  <a:pt x="138036" y="356151"/>
                  <a:pt x="130850" y="363337"/>
                  <a:pt x="130850" y="372203"/>
                </a:cubicBezTo>
                <a:cubicBezTo>
                  <a:pt x="130850" y="381068"/>
                  <a:pt x="138036" y="388254"/>
                  <a:pt x="146901" y="3882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45"/>
          <p:cNvSpPr/>
          <p:nvPr/>
        </p:nvSpPr>
        <p:spPr>
          <a:xfrm>
            <a:off x="1054461" y="1957688"/>
            <a:ext cx="295720" cy="390349"/>
          </a:xfrm>
          <a:custGeom>
            <a:avLst/>
            <a:gdLst/>
            <a:ahLst/>
            <a:cxnLst/>
            <a:rect l="l" t="t" r="r" b="b"/>
            <a:pathLst>
              <a:path w="497009" h="656049" extrusionOk="0">
                <a:moveTo>
                  <a:pt x="286413" y="85994"/>
                </a:moveTo>
                <a:cubicBezTo>
                  <a:pt x="286413" y="94843"/>
                  <a:pt x="279239" y="102019"/>
                  <a:pt x="270388" y="102019"/>
                </a:cubicBezTo>
                <a:lnTo>
                  <a:pt x="264529" y="102019"/>
                </a:lnTo>
                <a:lnTo>
                  <a:pt x="264529" y="107878"/>
                </a:lnTo>
                <a:cubicBezTo>
                  <a:pt x="264529" y="116727"/>
                  <a:pt x="257355" y="123903"/>
                  <a:pt x="248504" y="123903"/>
                </a:cubicBezTo>
                <a:cubicBezTo>
                  <a:pt x="239653" y="123903"/>
                  <a:pt x="232478" y="116727"/>
                  <a:pt x="232478" y="107878"/>
                </a:cubicBezTo>
                <a:lnTo>
                  <a:pt x="232478" y="102019"/>
                </a:lnTo>
                <a:lnTo>
                  <a:pt x="226620" y="102019"/>
                </a:lnTo>
                <a:cubicBezTo>
                  <a:pt x="217769" y="102019"/>
                  <a:pt x="210594" y="94843"/>
                  <a:pt x="210594" y="85994"/>
                </a:cubicBezTo>
                <a:cubicBezTo>
                  <a:pt x="210594" y="77144"/>
                  <a:pt x="217769" y="69968"/>
                  <a:pt x="226620" y="69968"/>
                </a:cubicBezTo>
                <a:lnTo>
                  <a:pt x="232478" y="69968"/>
                </a:lnTo>
                <a:lnTo>
                  <a:pt x="232478" y="64111"/>
                </a:lnTo>
                <a:cubicBezTo>
                  <a:pt x="232478" y="55262"/>
                  <a:pt x="239653" y="48086"/>
                  <a:pt x="248504" y="48086"/>
                </a:cubicBezTo>
                <a:cubicBezTo>
                  <a:pt x="257355" y="48086"/>
                  <a:pt x="264529" y="55262"/>
                  <a:pt x="264529" y="64111"/>
                </a:cubicBezTo>
                <a:lnTo>
                  <a:pt x="264529" y="69968"/>
                </a:lnTo>
                <a:lnTo>
                  <a:pt x="270388" y="69968"/>
                </a:lnTo>
                <a:cubicBezTo>
                  <a:pt x="279239" y="69968"/>
                  <a:pt x="286413" y="77144"/>
                  <a:pt x="286413" y="85994"/>
                </a:cubicBezTo>
                <a:close/>
                <a:moveTo>
                  <a:pt x="156406" y="159694"/>
                </a:moveTo>
                <a:cubicBezTo>
                  <a:pt x="156406" y="159063"/>
                  <a:pt x="156443" y="158439"/>
                  <a:pt x="156514" y="157827"/>
                </a:cubicBezTo>
                <a:cubicBezTo>
                  <a:pt x="156443" y="157215"/>
                  <a:pt x="156406" y="156592"/>
                  <a:pt x="156406" y="155960"/>
                </a:cubicBezTo>
                <a:lnTo>
                  <a:pt x="156406" y="16025"/>
                </a:lnTo>
                <a:cubicBezTo>
                  <a:pt x="156406" y="7176"/>
                  <a:pt x="163581" y="0"/>
                  <a:pt x="172432" y="0"/>
                </a:cubicBezTo>
                <a:lnTo>
                  <a:pt x="324576" y="0"/>
                </a:lnTo>
                <a:cubicBezTo>
                  <a:pt x="333427" y="0"/>
                  <a:pt x="340601" y="7176"/>
                  <a:pt x="340601" y="16025"/>
                </a:cubicBezTo>
                <a:lnTo>
                  <a:pt x="340601" y="155960"/>
                </a:lnTo>
                <a:cubicBezTo>
                  <a:pt x="340601" y="156593"/>
                  <a:pt x="340565" y="157215"/>
                  <a:pt x="340494" y="157827"/>
                </a:cubicBezTo>
                <a:cubicBezTo>
                  <a:pt x="340565" y="158439"/>
                  <a:pt x="340601" y="159063"/>
                  <a:pt x="340601" y="159694"/>
                </a:cubicBezTo>
                <a:cubicBezTo>
                  <a:pt x="340601" y="210477"/>
                  <a:pt x="299287" y="251793"/>
                  <a:pt x="248504" y="251793"/>
                </a:cubicBezTo>
                <a:cubicBezTo>
                  <a:pt x="197721" y="251793"/>
                  <a:pt x="156406" y="210478"/>
                  <a:pt x="156406" y="159694"/>
                </a:cubicBezTo>
                <a:close/>
                <a:moveTo>
                  <a:pt x="307288" y="171985"/>
                </a:moveTo>
                <a:lnTo>
                  <a:pt x="189721" y="171985"/>
                </a:lnTo>
                <a:cubicBezTo>
                  <a:pt x="195409" y="199221"/>
                  <a:pt x="219605" y="219743"/>
                  <a:pt x="248504" y="219743"/>
                </a:cubicBezTo>
                <a:cubicBezTo>
                  <a:pt x="277402" y="219743"/>
                  <a:pt x="301599" y="199221"/>
                  <a:pt x="307288" y="171985"/>
                </a:cubicBezTo>
                <a:close/>
                <a:moveTo>
                  <a:pt x="188457" y="139935"/>
                </a:moveTo>
                <a:lnTo>
                  <a:pt x="308551" y="139935"/>
                </a:lnTo>
                <a:lnTo>
                  <a:pt x="308551" y="32051"/>
                </a:lnTo>
                <a:lnTo>
                  <a:pt x="188457" y="32051"/>
                </a:lnTo>
                <a:lnTo>
                  <a:pt x="188457" y="139935"/>
                </a:lnTo>
                <a:close/>
                <a:moveTo>
                  <a:pt x="361479" y="445525"/>
                </a:moveTo>
                <a:cubicBezTo>
                  <a:pt x="352628" y="445525"/>
                  <a:pt x="345454" y="452701"/>
                  <a:pt x="345454" y="461550"/>
                </a:cubicBezTo>
                <a:lnTo>
                  <a:pt x="345454" y="623999"/>
                </a:lnTo>
                <a:lnTo>
                  <a:pt x="151555" y="623999"/>
                </a:lnTo>
                <a:lnTo>
                  <a:pt x="151555" y="461550"/>
                </a:lnTo>
                <a:cubicBezTo>
                  <a:pt x="151555" y="452701"/>
                  <a:pt x="144381" y="445525"/>
                  <a:pt x="135530" y="445525"/>
                </a:cubicBezTo>
                <a:cubicBezTo>
                  <a:pt x="126679" y="445525"/>
                  <a:pt x="119505" y="452701"/>
                  <a:pt x="119505" y="461550"/>
                </a:cubicBezTo>
                <a:lnTo>
                  <a:pt x="119505" y="640024"/>
                </a:lnTo>
                <a:cubicBezTo>
                  <a:pt x="119505" y="648874"/>
                  <a:pt x="126679" y="656050"/>
                  <a:pt x="135530" y="656050"/>
                </a:cubicBezTo>
                <a:lnTo>
                  <a:pt x="361479" y="656050"/>
                </a:lnTo>
                <a:cubicBezTo>
                  <a:pt x="370330" y="656050"/>
                  <a:pt x="377505" y="648874"/>
                  <a:pt x="377505" y="640024"/>
                </a:cubicBezTo>
                <a:lnTo>
                  <a:pt x="377505" y="461550"/>
                </a:lnTo>
                <a:cubicBezTo>
                  <a:pt x="377505" y="452700"/>
                  <a:pt x="370330" y="445525"/>
                  <a:pt x="361479" y="445525"/>
                </a:cubicBezTo>
                <a:close/>
                <a:moveTo>
                  <a:pt x="495289" y="544247"/>
                </a:moveTo>
                <a:lnTo>
                  <a:pt x="415518" y="386143"/>
                </a:lnTo>
                <a:cubicBezTo>
                  <a:pt x="395158" y="345806"/>
                  <a:pt x="358853" y="292179"/>
                  <a:pt x="278966" y="292179"/>
                </a:cubicBezTo>
                <a:lnTo>
                  <a:pt x="218043" y="292179"/>
                </a:lnTo>
                <a:cubicBezTo>
                  <a:pt x="138158" y="292179"/>
                  <a:pt x="101853" y="345806"/>
                  <a:pt x="81493" y="386145"/>
                </a:cubicBezTo>
                <a:lnTo>
                  <a:pt x="1722" y="544247"/>
                </a:lnTo>
                <a:cubicBezTo>
                  <a:pt x="-2265" y="552150"/>
                  <a:pt x="908" y="561787"/>
                  <a:pt x="8810" y="565774"/>
                </a:cubicBezTo>
                <a:cubicBezTo>
                  <a:pt x="16712" y="569763"/>
                  <a:pt x="26349" y="566588"/>
                  <a:pt x="30337" y="558686"/>
                </a:cubicBezTo>
                <a:lnTo>
                  <a:pt x="110106" y="400585"/>
                </a:lnTo>
                <a:cubicBezTo>
                  <a:pt x="129163" y="362828"/>
                  <a:pt x="156890" y="324231"/>
                  <a:pt x="218046" y="324231"/>
                </a:cubicBezTo>
                <a:lnTo>
                  <a:pt x="278970" y="324231"/>
                </a:lnTo>
                <a:cubicBezTo>
                  <a:pt x="340122" y="324231"/>
                  <a:pt x="367849" y="362830"/>
                  <a:pt x="386907" y="400585"/>
                </a:cubicBezTo>
                <a:lnTo>
                  <a:pt x="466678" y="558688"/>
                </a:lnTo>
                <a:cubicBezTo>
                  <a:pt x="469496" y="564274"/>
                  <a:pt x="475139" y="567497"/>
                  <a:pt x="480998" y="567497"/>
                </a:cubicBezTo>
                <a:cubicBezTo>
                  <a:pt x="483426" y="567497"/>
                  <a:pt x="485890" y="566943"/>
                  <a:pt x="488204" y="565776"/>
                </a:cubicBezTo>
                <a:cubicBezTo>
                  <a:pt x="496102" y="561789"/>
                  <a:pt x="499275" y="552150"/>
                  <a:pt x="495289" y="544247"/>
                </a:cubicBezTo>
                <a:close/>
                <a:moveTo>
                  <a:pt x="285881" y="387251"/>
                </a:moveTo>
                <a:lnTo>
                  <a:pt x="285881" y="397044"/>
                </a:lnTo>
                <a:lnTo>
                  <a:pt x="298700" y="397044"/>
                </a:lnTo>
                <a:cubicBezTo>
                  <a:pt x="307551" y="397044"/>
                  <a:pt x="314725" y="404220"/>
                  <a:pt x="314725" y="413069"/>
                </a:cubicBezTo>
                <a:lnTo>
                  <a:pt x="314725" y="486542"/>
                </a:lnTo>
                <a:cubicBezTo>
                  <a:pt x="314725" y="495391"/>
                  <a:pt x="307551" y="502567"/>
                  <a:pt x="298700" y="502567"/>
                </a:cubicBezTo>
                <a:lnTo>
                  <a:pt x="241014" y="502567"/>
                </a:lnTo>
                <a:cubicBezTo>
                  <a:pt x="232163" y="502567"/>
                  <a:pt x="224988" y="495391"/>
                  <a:pt x="224988" y="486542"/>
                </a:cubicBezTo>
                <a:lnTo>
                  <a:pt x="224988" y="413069"/>
                </a:lnTo>
                <a:cubicBezTo>
                  <a:pt x="224988" y="404220"/>
                  <a:pt x="232163" y="397044"/>
                  <a:pt x="241014" y="397044"/>
                </a:cubicBezTo>
                <a:lnTo>
                  <a:pt x="253832" y="397044"/>
                </a:lnTo>
                <a:lnTo>
                  <a:pt x="253832" y="387251"/>
                </a:lnTo>
                <a:cubicBezTo>
                  <a:pt x="253832" y="378401"/>
                  <a:pt x="261007" y="371225"/>
                  <a:pt x="269858" y="371225"/>
                </a:cubicBezTo>
                <a:cubicBezTo>
                  <a:pt x="278708" y="371225"/>
                  <a:pt x="285881" y="378401"/>
                  <a:pt x="285881" y="387251"/>
                </a:cubicBezTo>
                <a:close/>
                <a:moveTo>
                  <a:pt x="282675" y="429096"/>
                </a:moveTo>
                <a:lnTo>
                  <a:pt x="257039" y="429096"/>
                </a:lnTo>
                <a:lnTo>
                  <a:pt x="257039" y="470518"/>
                </a:lnTo>
                <a:lnTo>
                  <a:pt x="282675" y="470518"/>
                </a:lnTo>
                <a:lnTo>
                  <a:pt x="282675" y="42909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45"/>
          <p:cNvSpPr/>
          <p:nvPr/>
        </p:nvSpPr>
        <p:spPr>
          <a:xfrm>
            <a:off x="1008386" y="2678357"/>
            <a:ext cx="387871" cy="326439"/>
          </a:xfrm>
          <a:custGeom>
            <a:avLst/>
            <a:gdLst/>
            <a:ahLst/>
            <a:cxnLst/>
            <a:rect l="l" t="t" r="r" b="b"/>
            <a:pathLst>
              <a:path w="651884" h="548637" extrusionOk="0">
                <a:moveTo>
                  <a:pt x="144681" y="191376"/>
                </a:moveTo>
                <a:cubicBezTo>
                  <a:pt x="140148" y="188414"/>
                  <a:pt x="134428" y="187941"/>
                  <a:pt x="129469" y="190112"/>
                </a:cubicBezTo>
                <a:cubicBezTo>
                  <a:pt x="88108" y="208247"/>
                  <a:pt x="61382" y="249006"/>
                  <a:pt x="61382" y="293953"/>
                </a:cubicBezTo>
                <a:cubicBezTo>
                  <a:pt x="61382" y="338901"/>
                  <a:pt x="88108" y="379660"/>
                  <a:pt x="129469" y="397795"/>
                </a:cubicBezTo>
                <a:cubicBezTo>
                  <a:pt x="131530" y="398697"/>
                  <a:pt x="133722" y="399143"/>
                  <a:pt x="135906" y="399143"/>
                </a:cubicBezTo>
                <a:cubicBezTo>
                  <a:pt x="138978" y="399143"/>
                  <a:pt x="142033" y="398261"/>
                  <a:pt x="144681" y="396531"/>
                </a:cubicBezTo>
                <a:cubicBezTo>
                  <a:pt x="149213" y="393568"/>
                  <a:pt x="151946" y="388520"/>
                  <a:pt x="151946" y="383105"/>
                </a:cubicBezTo>
                <a:lnTo>
                  <a:pt x="151946" y="204802"/>
                </a:lnTo>
                <a:cubicBezTo>
                  <a:pt x="151946" y="199387"/>
                  <a:pt x="149215" y="194337"/>
                  <a:pt x="144681" y="191376"/>
                </a:cubicBezTo>
                <a:close/>
                <a:moveTo>
                  <a:pt x="119870" y="353781"/>
                </a:moveTo>
                <a:cubicBezTo>
                  <a:pt x="103329" y="338626"/>
                  <a:pt x="93458" y="317058"/>
                  <a:pt x="93458" y="293953"/>
                </a:cubicBezTo>
                <a:cubicBezTo>
                  <a:pt x="93458" y="270849"/>
                  <a:pt x="103329" y="249281"/>
                  <a:pt x="119870" y="234126"/>
                </a:cubicBezTo>
                <a:lnTo>
                  <a:pt x="119870" y="353781"/>
                </a:lnTo>
                <a:close/>
                <a:moveTo>
                  <a:pt x="480165" y="532596"/>
                </a:moveTo>
                <a:cubicBezTo>
                  <a:pt x="480165" y="541454"/>
                  <a:pt x="472983" y="548634"/>
                  <a:pt x="464127" y="548634"/>
                </a:cubicBezTo>
                <a:lnTo>
                  <a:pt x="146633" y="548637"/>
                </a:lnTo>
                <a:lnTo>
                  <a:pt x="140493" y="548637"/>
                </a:lnTo>
                <a:cubicBezTo>
                  <a:pt x="98202" y="548637"/>
                  <a:pt x="63795" y="518458"/>
                  <a:pt x="63795" y="481362"/>
                </a:cubicBezTo>
                <a:cubicBezTo>
                  <a:pt x="63795" y="472504"/>
                  <a:pt x="70976" y="465323"/>
                  <a:pt x="79833" y="465323"/>
                </a:cubicBezTo>
                <a:cubicBezTo>
                  <a:pt x="88691" y="465323"/>
                  <a:pt x="95872" y="472504"/>
                  <a:pt x="95872" y="481362"/>
                </a:cubicBezTo>
                <a:cubicBezTo>
                  <a:pt x="95872" y="500441"/>
                  <a:pt x="116306" y="516561"/>
                  <a:pt x="140493" y="516561"/>
                </a:cubicBezTo>
                <a:lnTo>
                  <a:pt x="464127" y="516558"/>
                </a:lnTo>
                <a:cubicBezTo>
                  <a:pt x="472983" y="516558"/>
                  <a:pt x="480165" y="523738"/>
                  <a:pt x="480165" y="532596"/>
                </a:cubicBezTo>
                <a:close/>
                <a:moveTo>
                  <a:pt x="61422" y="16038"/>
                </a:moveTo>
                <a:cubicBezTo>
                  <a:pt x="61422" y="7180"/>
                  <a:pt x="68602" y="0"/>
                  <a:pt x="77460" y="0"/>
                </a:cubicBezTo>
                <a:lnTo>
                  <a:pt x="374858" y="0"/>
                </a:lnTo>
                <a:cubicBezTo>
                  <a:pt x="383715" y="0"/>
                  <a:pt x="390896" y="7180"/>
                  <a:pt x="390896" y="16038"/>
                </a:cubicBezTo>
                <a:cubicBezTo>
                  <a:pt x="390896" y="24896"/>
                  <a:pt x="383715" y="32076"/>
                  <a:pt x="374858" y="32076"/>
                </a:cubicBezTo>
                <a:lnTo>
                  <a:pt x="77460" y="32076"/>
                </a:lnTo>
                <a:cubicBezTo>
                  <a:pt x="68602" y="32076"/>
                  <a:pt x="61422" y="24896"/>
                  <a:pt x="61422" y="16038"/>
                </a:cubicBezTo>
                <a:close/>
                <a:moveTo>
                  <a:pt x="333287" y="286125"/>
                </a:moveTo>
                <a:cubicBezTo>
                  <a:pt x="333287" y="294983"/>
                  <a:pt x="326107" y="302163"/>
                  <a:pt x="317249" y="302163"/>
                </a:cubicBezTo>
                <a:lnTo>
                  <a:pt x="289477" y="302163"/>
                </a:lnTo>
                <a:lnTo>
                  <a:pt x="289477" y="329930"/>
                </a:lnTo>
                <a:cubicBezTo>
                  <a:pt x="289477" y="338788"/>
                  <a:pt x="282297" y="345969"/>
                  <a:pt x="273439" y="345969"/>
                </a:cubicBezTo>
                <a:cubicBezTo>
                  <a:pt x="264581" y="345969"/>
                  <a:pt x="257401" y="338788"/>
                  <a:pt x="257401" y="329930"/>
                </a:cubicBezTo>
                <a:lnTo>
                  <a:pt x="257401" y="302163"/>
                </a:lnTo>
                <a:lnTo>
                  <a:pt x="229642" y="302163"/>
                </a:lnTo>
                <a:cubicBezTo>
                  <a:pt x="220784" y="302163"/>
                  <a:pt x="213604" y="294983"/>
                  <a:pt x="213604" y="286125"/>
                </a:cubicBezTo>
                <a:cubicBezTo>
                  <a:pt x="213604" y="277267"/>
                  <a:pt x="220784" y="270087"/>
                  <a:pt x="229642" y="270087"/>
                </a:cubicBezTo>
                <a:lnTo>
                  <a:pt x="257401" y="270087"/>
                </a:lnTo>
                <a:lnTo>
                  <a:pt x="257401" y="242322"/>
                </a:lnTo>
                <a:cubicBezTo>
                  <a:pt x="257401" y="233464"/>
                  <a:pt x="264581" y="226283"/>
                  <a:pt x="273439" y="226283"/>
                </a:cubicBezTo>
                <a:cubicBezTo>
                  <a:pt x="282297" y="226283"/>
                  <a:pt x="289477" y="233464"/>
                  <a:pt x="289477" y="242322"/>
                </a:cubicBezTo>
                <a:lnTo>
                  <a:pt x="289477" y="270087"/>
                </a:lnTo>
                <a:lnTo>
                  <a:pt x="317249" y="270087"/>
                </a:lnTo>
                <a:cubicBezTo>
                  <a:pt x="326107" y="270087"/>
                  <a:pt x="333287" y="277267"/>
                  <a:pt x="333287" y="286125"/>
                </a:cubicBezTo>
                <a:close/>
                <a:moveTo>
                  <a:pt x="651885" y="267388"/>
                </a:moveTo>
                <a:cubicBezTo>
                  <a:pt x="651885" y="276246"/>
                  <a:pt x="644703" y="283426"/>
                  <a:pt x="635847" y="283426"/>
                </a:cubicBezTo>
                <a:lnTo>
                  <a:pt x="547507" y="283426"/>
                </a:lnTo>
                <a:cubicBezTo>
                  <a:pt x="538650" y="283426"/>
                  <a:pt x="531468" y="276246"/>
                  <a:pt x="531468" y="267388"/>
                </a:cubicBezTo>
                <a:cubicBezTo>
                  <a:pt x="531468" y="258530"/>
                  <a:pt x="538650" y="251349"/>
                  <a:pt x="547507" y="251349"/>
                </a:cubicBezTo>
                <a:lnTo>
                  <a:pt x="635847" y="251349"/>
                </a:lnTo>
                <a:cubicBezTo>
                  <a:pt x="644703" y="251349"/>
                  <a:pt x="651885" y="258530"/>
                  <a:pt x="651885" y="267388"/>
                </a:cubicBezTo>
                <a:close/>
                <a:moveTo>
                  <a:pt x="607711" y="317251"/>
                </a:moveTo>
                <a:cubicBezTo>
                  <a:pt x="607711" y="308393"/>
                  <a:pt x="600529" y="301212"/>
                  <a:pt x="591673" y="301212"/>
                </a:cubicBezTo>
                <a:cubicBezTo>
                  <a:pt x="582816" y="301212"/>
                  <a:pt x="575634" y="308393"/>
                  <a:pt x="575634" y="317251"/>
                </a:cubicBezTo>
                <a:lnTo>
                  <a:pt x="575634" y="383966"/>
                </a:lnTo>
                <a:lnTo>
                  <a:pt x="419846" y="339228"/>
                </a:lnTo>
                <a:lnTo>
                  <a:pt x="419846" y="293953"/>
                </a:lnTo>
                <a:cubicBezTo>
                  <a:pt x="419846" y="199583"/>
                  <a:pt x="343069" y="122806"/>
                  <a:pt x="248698" y="122806"/>
                </a:cubicBezTo>
                <a:lnTo>
                  <a:pt x="242200" y="122806"/>
                </a:lnTo>
                <a:lnTo>
                  <a:pt x="242200" y="65819"/>
                </a:lnTo>
                <a:cubicBezTo>
                  <a:pt x="242200" y="56961"/>
                  <a:pt x="235019" y="49781"/>
                  <a:pt x="226161" y="49781"/>
                </a:cubicBezTo>
                <a:cubicBezTo>
                  <a:pt x="217304" y="49781"/>
                  <a:pt x="210123" y="56961"/>
                  <a:pt x="210123" y="65819"/>
                </a:cubicBezTo>
                <a:lnTo>
                  <a:pt x="210123" y="122806"/>
                </a:lnTo>
                <a:lnTo>
                  <a:pt x="171147" y="122806"/>
                </a:lnTo>
                <a:cubicBezTo>
                  <a:pt x="76777" y="122806"/>
                  <a:pt x="0" y="199581"/>
                  <a:pt x="0" y="293953"/>
                </a:cubicBezTo>
                <a:cubicBezTo>
                  <a:pt x="0" y="384539"/>
                  <a:pt x="70745" y="458915"/>
                  <a:pt x="159885" y="464733"/>
                </a:cubicBezTo>
                <a:lnTo>
                  <a:pt x="159885" y="477456"/>
                </a:lnTo>
                <a:cubicBezTo>
                  <a:pt x="159885" y="486314"/>
                  <a:pt x="167065" y="493495"/>
                  <a:pt x="175923" y="493495"/>
                </a:cubicBezTo>
                <a:cubicBezTo>
                  <a:pt x="184781" y="493495"/>
                  <a:pt x="191962" y="486314"/>
                  <a:pt x="191962" y="477456"/>
                </a:cubicBezTo>
                <a:lnTo>
                  <a:pt x="191962" y="465101"/>
                </a:lnTo>
                <a:lnTo>
                  <a:pt x="378515" y="465101"/>
                </a:lnTo>
                <a:lnTo>
                  <a:pt x="378515" y="477456"/>
                </a:lnTo>
                <a:cubicBezTo>
                  <a:pt x="378515" y="486314"/>
                  <a:pt x="385697" y="493495"/>
                  <a:pt x="394553" y="493495"/>
                </a:cubicBezTo>
                <a:cubicBezTo>
                  <a:pt x="403410" y="493495"/>
                  <a:pt x="410591" y="486314"/>
                  <a:pt x="410591" y="477456"/>
                </a:cubicBezTo>
                <a:lnTo>
                  <a:pt x="410591" y="465101"/>
                </a:lnTo>
                <a:lnTo>
                  <a:pt x="591677" y="465101"/>
                </a:lnTo>
                <a:cubicBezTo>
                  <a:pt x="600534" y="465101"/>
                  <a:pt x="607716" y="457920"/>
                  <a:pt x="607716" y="449062"/>
                </a:cubicBezTo>
                <a:lnTo>
                  <a:pt x="607716" y="405259"/>
                </a:lnTo>
                <a:cubicBezTo>
                  <a:pt x="607716" y="405108"/>
                  <a:pt x="607714" y="404959"/>
                  <a:pt x="607709" y="404810"/>
                </a:cubicBezTo>
                <a:lnTo>
                  <a:pt x="607709" y="317251"/>
                </a:lnTo>
                <a:close/>
                <a:moveTo>
                  <a:pt x="575634" y="433024"/>
                </a:moveTo>
                <a:lnTo>
                  <a:pt x="171147" y="433024"/>
                </a:lnTo>
                <a:cubicBezTo>
                  <a:pt x="94464" y="433024"/>
                  <a:pt x="32076" y="370637"/>
                  <a:pt x="32076" y="293953"/>
                </a:cubicBezTo>
                <a:cubicBezTo>
                  <a:pt x="32076" y="217270"/>
                  <a:pt x="94464" y="154883"/>
                  <a:pt x="171147" y="154883"/>
                </a:cubicBezTo>
                <a:lnTo>
                  <a:pt x="248698" y="154883"/>
                </a:lnTo>
                <a:cubicBezTo>
                  <a:pt x="325382" y="154883"/>
                  <a:pt x="387769" y="217270"/>
                  <a:pt x="387769" y="293953"/>
                </a:cubicBezTo>
                <a:lnTo>
                  <a:pt x="387769" y="351309"/>
                </a:lnTo>
                <a:cubicBezTo>
                  <a:pt x="387769" y="358462"/>
                  <a:pt x="392505" y="364749"/>
                  <a:pt x="399381" y="366724"/>
                </a:cubicBezTo>
                <a:lnTo>
                  <a:pt x="575634" y="417339"/>
                </a:lnTo>
                <a:lnTo>
                  <a:pt x="575634" y="4330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45"/>
          <p:cNvSpPr/>
          <p:nvPr/>
        </p:nvSpPr>
        <p:spPr>
          <a:xfrm>
            <a:off x="1007752" y="3413924"/>
            <a:ext cx="389138" cy="351472"/>
          </a:xfrm>
          <a:custGeom>
            <a:avLst/>
            <a:gdLst/>
            <a:ahLst/>
            <a:cxnLst/>
            <a:rect l="l" t="t" r="r" b="b"/>
            <a:pathLst>
              <a:path w="654014" h="590709" extrusionOk="0">
                <a:moveTo>
                  <a:pt x="410495" y="95419"/>
                </a:moveTo>
                <a:cubicBezTo>
                  <a:pt x="404227" y="89151"/>
                  <a:pt x="404227" y="78988"/>
                  <a:pt x="410495" y="72719"/>
                </a:cubicBezTo>
                <a:lnTo>
                  <a:pt x="438670" y="44546"/>
                </a:lnTo>
                <a:cubicBezTo>
                  <a:pt x="444938" y="38280"/>
                  <a:pt x="455104" y="38278"/>
                  <a:pt x="461370" y="44546"/>
                </a:cubicBezTo>
                <a:cubicBezTo>
                  <a:pt x="467638" y="50814"/>
                  <a:pt x="467638" y="60978"/>
                  <a:pt x="461370" y="67246"/>
                </a:cubicBezTo>
                <a:lnTo>
                  <a:pt x="433195" y="95419"/>
                </a:lnTo>
                <a:cubicBezTo>
                  <a:pt x="430062" y="98553"/>
                  <a:pt x="425953" y="100121"/>
                  <a:pt x="421845" y="100121"/>
                </a:cubicBezTo>
                <a:cubicBezTo>
                  <a:pt x="417737" y="100121"/>
                  <a:pt x="413628" y="98554"/>
                  <a:pt x="410495" y="95419"/>
                </a:cubicBezTo>
                <a:close/>
                <a:moveTo>
                  <a:pt x="284583" y="95419"/>
                </a:moveTo>
                <a:cubicBezTo>
                  <a:pt x="287717" y="98554"/>
                  <a:pt x="291825" y="100121"/>
                  <a:pt x="295933" y="100121"/>
                </a:cubicBezTo>
                <a:cubicBezTo>
                  <a:pt x="300040" y="100121"/>
                  <a:pt x="304149" y="98553"/>
                  <a:pt x="307283" y="95419"/>
                </a:cubicBezTo>
                <a:cubicBezTo>
                  <a:pt x="313551" y="89151"/>
                  <a:pt x="313552" y="78988"/>
                  <a:pt x="307283" y="72719"/>
                </a:cubicBezTo>
                <a:lnTo>
                  <a:pt x="279111" y="44546"/>
                </a:lnTo>
                <a:cubicBezTo>
                  <a:pt x="272844" y="38278"/>
                  <a:pt x="262679" y="38278"/>
                  <a:pt x="256411" y="44546"/>
                </a:cubicBezTo>
                <a:cubicBezTo>
                  <a:pt x="250143" y="50814"/>
                  <a:pt x="250141" y="60978"/>
                  <a:pt x="256411" y="67246"/>
                </a:cubicBezTo>
                <a:lnTo>
                  <a:pt x="284583" y="95419"/>
                </a:lnTo>
                <a:close/>
                <a:moveTo>
                  <a:pt x="360801" y="71947"/>
                </a:moveTo>
                <a:cubicBezTo>
                  <a:pt x="369666" y="71947"/>
                  <a:pt x="376853" y="64761"/>
                  <a:pt x="376853" y="55896"/>
                </a:cubicBezTo>
                <a:lnTo>
                  <a:pt x="376853" y="16051"/>
                </a:lnTo>
                <a:cubicBezTo>
                  <a:pt x="376853" y="7186"/>
                  <a:pt x="369666" y="0"/>
                  <a:pt x="360801" y="0"/>
                </a:cubicBezTo>
                <a:cubicBezTo>
                  <a:pt x="351936" y="0"/>
                  <a:pt x="344750" y="7186"/>
                  <a:pt x="344750" y="16051"/>
                </a:cubicBezTo>
                <a:lnTo>
                  <a:pt x="344750" y="55896"/>
                </a:lnTo>
                <a:cubicBezTo>
                  <a:pt x="344750" y="64761"/>
                  <a:pt x="351936" y="71947"/>
                  <a:pt x="360801" y="71947"/>
                </a:cubicBezTo>
                <a:close/>
                <a:moveTo>
                  <a:pt x="513756" y="332517"/>
                </a:moveTo>
                <a:cubicBezTo>
                  <a:pt x="517231" y="337413"/>
                  <a:pt x="517683" y="343840"/>
                  <a:pt x="514927" y="349174"/>
                </a:cubicBezTo>
                <a:cubicBezTo>
                  <a:pt x="512173" y="354509"/>
                  <a:pt x="506670" y="357859"/>
                  <a:pt x="500666" y="357859"/>
                </a:cubicBezTo>
                <a:lnTo>
                  <a:pt x="350524" y="357859"/>
                </a:lnTo>
                <a:cubicBezTo>
                  <a:pt x="341658" y="357859"/>
                  <a:pt x="334472" y="350673"/>
                  <a:pt x="334472" y="341808"/>
                </a:cubicBezTo>
                <a:lnTo>
                  <a:pt x="334472" y="256130"/>
                </a:lnTo>
                <a:cubicBezTo>
                  <a:pt x="334472" y="247265"/>
                  <a:pt x="341658" y="240078"/>
                  <a:pt x="350524" y="240078"/>
                </a:cubicBezTo>
                <a:lnTo>
                  <a:pt x="439853" y="240078"/>
                </a:lnTo>
                <a:cubicBezTo>
                  <a:pt x="445054" y="240078"/>
                  <a:pt x="449932" y="242598"/>
                  <a:pt x="452943" y="246839"/>
                </a:cubicBezTo>
                <a:lnTo>
                  <a:pt x="513756" y="332517"/>
                </a:lnTo>
                <a:close/>
                <a:moveTo>
                  <a:pt x="469590" y="325756"/>
                </a:moveTo>
                <a:lnTo>
                  <a:pt x="431564" y="272181"/>
                </a:lnTo>
                <a:lnTo>
                  <a:pt x="366577" y="272181"/>
                </a:lnTo>
                <a:lnTo>
                  <a:pt x="366577" y="325756"/>
                </a:lnTo>
                <a:lnTo>
                  <a:pt x="469590" y="325756"/>
                </a:lnTo>
                <a:close/>
                <a:moveTo>
                  <a:pt x="220027" y="281916"/>
                </a:moveTo>
                <a:lnTo>
                  <a:pt x="192239" y="281916"/>
                </a:lnTo>
                <a:lnTo>
                  <a:pt x="192239" y="254128"/>
                </a:lnTo>
                <a:cubicBezTo>
                  <a:pt x="192239" y="245263"/>
                  <a:pt x="185052" y="238077"/>
                  <a:pt x="176187" y="238077"/>
                </a:cubicBezTo>
                <a:cubicBezTo>
                  <a:pt x="167322" y="238077"/>
                  <a:pt x="160136" y="245263"/>
                  <a:pt x="160136" y="254128"/>
                </a:cubicBezTo>
                <a:lnTo>
                  <a:pt x="160136" y="281916"/>
                </a:lnTo>
                <a:lnTo>
                  <a:pt x="132347" y="281916"/>
                </a:lnTo>
                <a:cubicBezTo>
                  <a:pt x="123482" y="281916"/>
                  <a:pt x="116296" y="289103"/>
                  <a:pt x="116296" y="297968"/>
                </a:cubicBezTo>
                <a:cubicBezTo>
                  <a:pt x="116296" y="306833"/>
                  <a:pt x="123482" y="314019"/>
                  <a:pt x="132347" y="314019"/>
                </a:cubicBezTo>
                <a:lnTo>
                  <a:pt x="160136" y="314019"/>
                </a:lnTo>
                <a:lnTo>
                  <a:pt x="160136" y="341809"/>
                </a:lnTo>
                <a:cubicBezTo>
                  <a:pt x="160136" y="350674"/>
                  <a:pt x="167322" y="357861"/>
                  <a:pt x="176187" y="357861"/>
                </a:cubicBezTo>
                <a:cubicBezTo>
                  <a:pt x="185052" y="357861"/>
                  <a:pt x="192239" y="350674"/>
                  <a:pt x="192239" y="341809"/>
                </a:cubicBezTo>
                <a:lnTo>
                  <a:pt x="192239" y="314019"/>
                </a:lnTo>
                <a:lnTo>
                  <a:pt x="220027" y="314019"/>
                </a:lnTo>
                <a:cubicBezTo>
                  <a:pt x="228892" y="314019"/>
                  <a:pt x="236078" y="306833"/>
                  <a:pt x="236078" y="297968"/>
                </a:cubicBezTo>
                <a:cubicBezTo>
                  <a:pt x="236078" y="289103"/>
                  <a:pt x="228892" y="281916"/>
                  <a:pt x="220027" y="281916"/>
                </a:cubicBezTo>
                <a:close/>
                <a:moveTo>
                  <a:pt x="575022" y="513096"/>
                </a:moveTo>
                <a:cubicBezTo>
                  <a:pt x="572034" y="530327"/>
                  <a:pt x="564319" y="545961"/>
                  <a:pt x="553269" y="558607"/>
                </a:cubicBezTo>
                <a:lnTo>
                  <a:pt x="637958" y="558607"/>
                </a:lnTo>
                <a:cubicBezTo>
                  <a:pt x="646824" y="558607"/>
                  <a:pt x="654010" y="565793"/>
                  <a:pt x="654010" y="574658"/>
                </a:cubicBezTo>
                <a:cubicBezTo>
                  <a:pt x="654010" y="583523"/>
                  <a:pt x="646824" y="590709"/>
                  <a:pt x="637958" y="590709"/>
                </a:cubicBezTo>
                <a:lnTo>
                  <a:pt x="17035" y="590709"/>
                </a:lnTo>
                <a:cubicBezTo>
                  <a:pt x="8170" y="590709"/>
                  <a:pt x="984" y="583523"/>
                  <a:pt x="984" y="574658"/>
                </a:cubicBezTo>
                <a:cubicBezTo>
                  <a:pt x="984" y="565793"/>
                  <a:pt x="8170" y="558607"/>
                  <a:pt x="17035" y="558607"/>
                </a:cubicBezTo>
                <a:lnTo>
                  <a:pt x="101720" y="558607"/>
                </a:lnTo>
                <a:cubicBezTo>
                  <a:pt x="90670" y="545963"/>
                  <a:pt x="82956" y="530325"/>
                  <a:pt x="79965" y="513096"/>
                </a:cubicBezTo>
                <a:lnTo>
                  <a:pt x="16051" y="513096"/>
                </a:lnTo>
                <a:cubicBezTo>
                  <a:pt x="7186" y="513096"/>
                  <a:pt x="0" y="505910"/>
                  <a:pt x="0" y="497044"/>
                </a:cubicBezTo>
                <a:lnTo>
                  <a:pt x="0" y="186572"/>
                </a:lnTo>
                <a:cubicBezTo>
                  <a:pt x="0" y="177707"/>
                  <a:pt x="7186" y="170521"/>
                  <a:pt x="16051" y="170521"/>
                </a:cubicBezTo>
                <a:lnTo>
                  <a:pt x="307177" y="170521"/>
                </a:lnTo>
                <a:lnTo>
                  <a:pt x="307177" y="149301"/>
                </a:lnTo>
                <a:cubicBezTo>
                  <a:pt x="307177" y="119901"/>
                  <a:pt x="331096" y="95981"/>
                  <a:pt x="360498" y="95981"/>
                </a:cubicBezTo>
                <a:lnTo>
                  <a:pt x="361109" y="95981"/>
                </a:lnTo>
                <a:cubicBezTo>
                  <a:pt x="390508" y="95981"/>
                  <a:pt x="414424" y="119900"/>
                  <a:pt x="414424" y="149301"/>
                </a:cubicBezTo>
                <a:lnTo>
                  <a:pt x="414424" y="170521"/>
                </a:lnTo>
                <a:lnTo>
                  <a:pt x="482730" y="170521"/>
                </a:lnTo>
                <a:cubicBezTo>
                  <a:pt x="487930" y="170521"/>
                  <a:pt x="492808" y="173041"/>
                  <a:pt x="495820" y="177282"/>
                </a:cubicBezTo>
                <a:lnTo>
                  <a:pt x="651053" y="395981"/>
                </a:lnTo>
                <a:cubicBezTo>
                  <a:pt x="652979" y="398696"/>
                  <a:pt x="654015" y="401943"/>
                  <a:pt x="654015" y="405272"/>
                </a:cubicBezTo>
                <a:lnTo>
                  <a:pt x="654015" y="497046"/>
                </a:lnTo>
                <a:cubicBezTo>
                  <a:pt x="654015" y="505911"/>
                  <a:pt x="646828" y="513097"/>
                  <a:pt x="637963" y="513097"/>
                </a:cubicBezTo>
                <a:lnTo>
                  <a:pt x="575022" y="513097"/>
                </a:lnTo>
                <a:close/>
                <a:moveTo>
                  <a:pt x="339279" y="170521"/>
                </a:moveTo>
                <a:lnTo>
                  <a:pt x="382321" y="170521"/>
                </a:lnTo>
                <a:lnTo>
                  <a:pt x="382321" y="149301"/>
                </a:lnTo>
                <a:cubicBezTo>
                  <a:pt x="382321" y="137603"/>
                  <a:pt x="372806" y="128084"/>
                  <a:pt x="361109" y="128084"/>
                </a:cubicBezTo>
                <a:lnTo>
                  <a:pt x="360498" y="128084"/>
                </a:lnTo>
                <a:cubicBezTo>
                  <a:pt x="348798" y="128084"/>
                  <a:pt x="339279" y="137603"/>
                  <a:pt x="339279" y="149301"/>
                </a:cubicBezTo>
                <a:lnTo>
                  <a:pt x="339279" y="170521"/>
                </a:lnTo>
                <a:close/>
                <a:moveTo>
                  <a:pt x="233821" y="497044"/>
                </a:moveTo>
                <a:cubicBezTo>
                  <a:pt x="233821" y="463099"/>
                  <a:pt x="206203" y="435481"/>
                  <a:pt x="172258" y="435481"/>
                </a:cubicBezTo>
                <a:cubicBezTo>
                  <a:pt x="138312" y="435481"/>
                  <a:pt x="110694" y="463099"/>
                  <a:pt x="110691" y="497044"/>
                </a:cubicBezTo>
                <a:cubicBezTo>
                  <a:pt x="110692" y="530987"/>
                  <a:pt x="138312" y="558605"/>
                  <a:pt x="172258" y="558605"/>
                </a:cubicBezTo>
                <a:cubicBezTo>
                  <a:pt x="206203" y="558607"/>
                  <a:pt x="233821" y="530990"/>
                  <a:pt x="233821" y="497044"/>
                </a:cubicBezTo>
                <a:close/>
                <a:moveTo>
                  <a:pt x="412193" y="558607"/>
                </a:moveTo>
                <a:cubicBezTo>
                  <a:pt x="401143" y="545963"/>
                  <a:pt x="393429" y="530325"/>
                  <a:pt x="390439" y="513096"/>
                </a:cubicBezTo>
                <a:lnTo>
                  <a:pt x="264549" y="513096"/>
                </a:lnTo>
                <a:cubicBezTo>
                  <a:pt x="261560" y="530327"/>
                  <a:pt x="253846" y="545961"/>
                  <a:pt x="242796" y="558607"/>
                </a:cubicBezTo>
                <a:lnTo>
                  <a:pt x="412193" y="558607"/>
                </a:lnTo>
                <a:close/>
                <a:moveTo>
                  <a:pt x="544295" y="497044"/>
                </a:moveTo>
                <a:cubicBezTo>
                  <a:pt x="544295" y="463099"/>
                  <a:pt x="516677" y="435481"/>
                  <a:pt x="482731" y="435481"/>
                </a:cubicBezTo>
                <a:cubicBezTo>
                  <a:pt x="448786" y="435481"/>
                  <a:pt x="421168" y="463099"/>
                  <a:pt x="421164" y="497044"/>
                </a:cubicBezTo>
                <a:cubicBezTo>
                  <a:pt x="421166" y="530987"/>
                  <a:pt x="448786" y="558605"/>
                  <a:pt x="482731" y="558605"/>
                </a:cubicBezTo>
                <a:cubicBezTo>
                  <a:pt x="516679" y="558607"/>
                  <a:pt x="544295" y="530990"/>
                  <a:pt x="544295" y="497044"/>
                </a:cubicBezTo>
                <a:close/>
                <a:moveTo>
                  <a:pt x="575022" y="480993"/>
                </a:moveTo>
                <a:lnTo>
                  <a:pt x="621913" y="480993"/>
                </a:lnTo>
                <a:lnTo>
                  <a:pt x="621913" y="410387"/>
                </a:lnTo>
                <a:lnTo>
                  <a:pt x="474441" y="202622"/>
                </a:lnTo>
                <a:lnTo>
                  <a:pt x="32103" y="202622"/>
                </a:lnTo>
                <a:lnTo>
                  <a:pt x="32103" y="480993"/>
                </a:lnTo>
                <a:lnTo>
                  <a:pt x="79964" y="480993"/>
                </a:lnTo>
                <a:cubicBezTo>
                  <a:pt x="87602" y="436965"/>
                  <a:pt x="126083" y="403378"/>
                  <a:pt x="172256" y="403378"/>
                </a:cubicBezTo>
                <a:cubicBezTo>
                  <a:pt x="218433" y="403378"/>
                  <a:pt x="256911" y="436967"/>
                  <a:pt x="264547" y="480993"/>
                </a:cubicBezTo>
                <a:lnTo>
                  <a:pt x="390437" y="480993"/>
                </a:lnTo>
                <a:cubicBezTo>
                  <a:pt x="398076" y="436965"/>
                  <a:pt x="436556" y="403378"/>
                  <a:pt x="482730" y="403378"/>
                </a:cubicBezTo>
                <a:cubicBezTo>
                  <a:pt x="528907" y="403379"/>
                  <a:pt x="567387" y="436969"/>
                  <a:pt x="575022" y="480993"/>
                </a:cubicBezTo>
                <a:close/>
                <a:moveTo>
                  <a:pt x="482731" y="479298"/>
                </a:moveTo>
                <a:cubicBezTo>
                  <a:pt x="472929" y="479298"/>
                  <a:pt x="464982" y="487243"/>
                  <a:pt x="464982" y="497046"/>
                </a:cubicBezTo>
                <a:cubicBezTo>
                  <a:pt x="464982" y="506847"/>
                  <a:pt x="472930" y="514794"/>
                  <a:pt x="482731" y="514794"/>
                </a:cubicBezTo>
                <a:cubicBezTo>
                  <a:pt x="492531" y="514794"/>
                  <a:pt x="500478" y="506847"/>
                  <a:pt x="500478" y="497046"/>
                </a:cubicBezTo>
                <a:cubicBezTo>
                  <a:pt x="500478" y="487243"/>
                  <a:pt x="492531" y="479298"/>
                  <a:pt x="482731" y="479298"/>
                </a:cubicBezTo>
                <a:close/>
                <a:moveTo>
                  <a:pt x="172256" y="479298"/>
                </a:moveTo>
                <a:cubicBezTo>
                  <a:pt x="162452" y="479298"/>
                  <a:pt x="154510" y="487243"/>
                  <a:pt x="154510" y="497046"/>
                </a:cubicBezTo>
                <a:cubicBezTo>
                  <a:pt x="154510" y="506847"/>
                  <a:pt x="162452" y="514794"/>
                  <a:pt x="172256" y="514794"/>
                </a:cubicBezTo>
                <a:cubicBezTo>
                  <a:pt x="182057" y="514794"/>
                  <a:pt x="190003" y="506847"/>
                  <a:pt x="190003" y="497046"/>
                </a:cubicBezTo>
                <a:cubicBezTo>
                  <a:pt x="190004" y="487243"/>
                  <a:pt x="182059" y="479298"/>
                  <a:pt x="172256" y="4792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1" name="Google Shape;651;p45"/>
          <p:cNvSpPr/>
          <p:nvPr/>
        </p:nvSpPr>
        <p:spPr>
          <a:xfrm>
            <a:off x="1788964" y="1278259"/>
            <a:ext cx="331200" cy="331198"/>
          </a:xfrm>
          <a:custGeom>
            <a:avLst/>
            <a:gdLst/>
            <a:ahLst/>
            <a:cxnLst/>
            <a:rect l="l" t="t" r="r" b="b"/>
            <a:pathLst>
              <a:path w="556639" h="556636" extrusionOk="0">
                <a:moveTo>
                  <a:pt x="486025" y="174846"/>
                </a:moveTo>
                <a:lnTo>
                  <a:pt x="381794" y="174846"/>
                </a:lnTo>
                <a:lnTo>
                  <a:pt x="381794" y="70900"/>
                </a:lnTo>
                <a:cubicBezTo>
                  <a:pt x="381794" y="31806"/>
                  <a:pt x="349989" y="0"/>
                  <a:pt x="310895" y="0"/>
                </a:cubicBezTo>
                <a:lnTo>
                  <a:pt x="245748" y="0"/>
                </a:lnTo>
                <a:cubicBezTo>
                  <a:pt x="206654" y="0"/>
                  <a:pt x="174846" y="31805"/>
                  <a:pt x="174846" y="70900"/>
                </a:cubicBezTo>
                <a:lnTo>
                  <a:pt x="174846" y="174848"/>
                </a:lnTo>
                <a:lnTo>
                  <a:pt x="70618" y="174848"/>
                </a:lnTo>
                <a:cubicBezTo>
                  <a:pt x="31679" y="174846"/>
                  <a:pt x="0" y="206525"/>
                  <a:pt x="0" y="245461"/>
                </a:cubicBezTo>
                <a:lnTo>
                  <a:pt x="0" y="311176"/>
                </a:lnTo>
                <a:cubicBezTo>
                  <a:pt x="0" y="350113"/>
                  <a:pt x="31679" y="381790"/>
                  <a:pt x="70618" y="381790"/>
                </a:cubicBezTo>
                <a:lnTo>
                  <a:pt x="174846" y="381790"/>
                </a:lnTo>
                <a:lnTo>
                  <a:pt x="174846" y="485736"/>
                </a:lnTo>
                <a:cubicBezTo>
                  <a:pt x="174846" y="524830"/>
                  <a:pt x="206652" y="556636"/>
                  <a:pt x="245748" y="556636"/>
                </a:cubicBezTo>
                <a:lnTo>
                  <a:pt x="310895" y="556636"/>
                </a:lnTo>
                <a:cubicBezTo>
                  <a:pt x="349987" y="556636"/>
                  <a:pt x="381794" y="524832"/>
                  <a:pt x="381794" y="485736"/>
                </a:cubicBezTo>
                <a:lnTo>
                  <a:pt x="381794" y="381792"/>
                </a:lnTo>
                <a:lnTo>
                  <a:pt x="486025" y="381792"/>
                </a:lnTo>
                <a:cubicBezTo>
                  <a:pt x="524962" y="381792"/>
                  <a:pt x="556640" y="350114"/>
                  <a:pt x="556640" y="311177"/>
                </a:cubicBezTo>
                <a:lnTo>
                  <a:pt x="556640" y="245462"/>
                </a:lnTo>
                <a:cubicBezTo>
                  <a:pt x="556640" y="206525"/>
                  <a:pt x="524962" y="174846"/>
                  <a:pt x="486025" y="174846"/>
                </a:cubicBezTo>
                <a:close/>
                <a:moveTo>
                  <a:pt x="174846" y="349694"/>
                </a:moveTo>
                <a:lnTo>
                  <a:pt x="70618" y="349694"/>
                </a:lnTo>
                <a:cubicBezTo>
                  <a:pt x="49378" y="349694"/>
                  <a:pt x="32098" y="332415"/>
                  <a:pt x="32098" y="311177"/>
                </a:cubicBezTo>
                <a:lnTo>
                  <a:pt x="32098" y="245462"/>
                </a:lnTo>
                <a:cubicBezTo>
                  <a:pt x="32098" y="224224"/>
                  <a:pt x="49378" y="206946"/>
                  <a:pt x="70618" y="206946"/>
                </a:cubicBezTo>
                <a:lnTo>
                  <a:pt x="174846" y="206946"/>
                </a:lnTo>
                <a:lnTo>
                  <a:pt x="174846" y="349694"/>
                </a:lnTo>
                <a:close/>
                <a:moveTo>
                  <a:pt x="349695" y="485736"/>
                </a:moveTo>
                <a:cubicBezTo>
                  <a:pt x="349695" y="507131"/>
                  <a:pt x="332290" y="524538"/>
                  <a:pt x="310895" y="524538"/>
                </a:cubicBezTo>
                <a:lnTo>
                  <a:pt x="245748" y="524538"/>
                </a:lnTo>
                <a:cubicBezTo>
                  <a:pt x="224351" y="524538"/>
                  <a:pt x="206944" y="507131"/>
                  <a:pt x="206944" y="485736"/>
                </a:cubicBezTo>
                <a:lnTo>
                  <a:pt x="206944" y="381792"/>
                </a:lnTo>
                <a:lnTo>
                  <a:pt x="349694" y="381792"/>
                </a:lnTo>
                <a:lnTo>
                  <a:pt x="349694" y="485736"/>
                </a:lnTo>
                <a:close/>
                <a:moveTo>
                  <a:pt x="349695" y="349694"/>
                </a:moveTo>
                <a:lnTo>
                  <a:pt x="206946" y="349694"/>
                </a:lnTo>
                <a:lnTo>
                  <a:pt x="206946" y="206946"/>
                </a:lnTo>
                <a:lnTo>
                  <a:pt x="349695" y="206946"/>
                </a:lnTo>
                <a:lnTo>
                  <a:pt x="349695" y="349694"/>
                </a:lnTo>
                <a:close/>
                <a:moveTo>
                  <a:pt x="349695" y="174846"/>
                </a:moveTo>
                <a:lnTo>
                  <a:pt x="206946" y="174846"/>
                </a:lnTo>
                <a:lnTo>
                  <a:pt x="206946" y="70900"/>
                </a:lnTo>
                <a:cubicBezTo>
                  <a:pt x="206946" y="49505"/>
                  <a:pt x="224353" y="32098"/>
                  <a:pt x="245750" y="32098"/>
                </a:cubicBezTo>
                <a:lnTo>
                  <a:pt x="310896" y="32098"/>
                </a:lnTo>
                <a:cubicBezTo>
                  <a:pt x="332292" y="32098"/>
                  <a:pt x="349697" y="49505"/>
                  <a:pt x="349697" y="70900"/>
                </a:cubicBezTo>
                <a:lnTo>
                  <a:pt x="349697" y="174846"/>
                </a:lnTo>
                <a:close/>
                <a:moveTo>
                  <a:pt x="524541" y="311177"/>
                </a:moveTo>
                <a:cubicBezTo>
                  <a:pt x="524541" y="332415"/>
                  <a:pt x="507263" y="349694"/>
                  <a:pt x="486025" y="349694"/>
                </a:cubicBezTo>
                <a:lnTo>
                  <a:pt x="381794" y="349694"/>
                </a:lnTo>
                <a:lnTo>
                  <a:pt x="381794" y="206946"/>
                </a:lnTo>
                <a:lnTo>
                  <a:pt x="486025" y="206946"/>
                </a:lnTo>
                <a:cubicBezTo>
                  <a:pt x="507263" y="206946"/>
                  <a:pt x="524541" y="224224"/>
                  <a:pt x="524541" y="245462"/>
                </a:cubicBezTo>
                <a:lnTo>
                  <a:pt x="524541" y="311177"/>
                </a:lnTo>
                <a:close/>
                <a:moveTo>
                  <a:pt x="260576" y="483869"/>
                </a:moveTo>
                <a:cubicBezTo>
                  <a:pt x="260576" y="474070"/>
                  <a:pt x="268523" y="466124"/>
                  <a:pt x="278323" y="466124"/>
                </a:cubicBezTo>
                <a:cubicBezTo>
                  <a:pt x="288123" y="466124"/>
                  <a:pt x="296067" y="474068"/>
                  <a:pt x="296067" y="483869"/>
                </a:cubicBezTo>
                <a:cubicBezTo>
                  <a:pt x="296067" y="493669"/>
                  <a:pt x="288123" y="501613"/>
                  <a:pt x="278323" y="501613"/>
                </a:cubicBezTo>
                <a:cubicBezTo>
                  <a:pt x="268523" y="501613"/>
                  <a:pt x="260576" y="493669"/>
                  <a:pt x="260576" y="483869"/>
                </a:cubicBezTo>
                <a:close/>
                <a:moveTo>
                  <a:pt x="114670" y="313806"/>
                </a:moveTo>
                <a:cubicBezTo>
                  <a:pt x="114670" y="304007"/>
                  <a:pt x="122614" y="296061"/>
                  <a:pt x="132414" y="296061"/>
                </a:cubicBezTo>
                <a:cubicBezTo>
                  <a:pt x="142215" y="296061"/>
                  <a:pt x="150158" y="304005"/>
                  <a:pt x="150158" y="313806"/>
                </a:cubicBezTo>
                <a:cubicBezTo>
                  <a:pt x="150158" y="323606"/>
                  <a:pt x="142213" y="331552"/>
                  <a:pt x="132414" y="331552"/>
                </a:cubicBezTo>
                <a:cubicBezTo>
                  <a:pt x="122614" y="331552"/>
                  <a:pt x="114670" y="323607"/>
                  <a:pt x="114670" y="313806"/>
                </a:cubicBezTo>
                <a:close/>
                <a:moveTo>
                  <a:pt x="296067" y="424224"/>
                </a:moveTo>
                <a:cubicBezTo>
                  <a:pt x="296067" y="414425"/>
                  <a:pt x="304011" y="406479"/>
                  <a:pt x="313811" y="406479"/>
                </a:cubicBezTo>
                <a:cubicBezTo>
                  <a:pt x="323611" y="406479"/>
                  <a:pt x="331555" y="414423"/>
                  <a:pt x="331555" y="424224"/>
                </a:cubicBezTo>
                <a:cubicBezTo>
                  <a:pt x="331555" y="434024"/>
                  <a:pt x="323611" y="441970"/>
                  <a:pt x="313811" y="441970"/>
                </a:cubicBezTo>
                <a:cubicBezTo>
                  <a:pt x="304011" y="441970"/>
                  <a:pt x="296067" y="434024"/>
                  <a:pt x="296067" y="424224"/>
                </a:cubicBezTo>
                <a:close/>
                <a:moveTo>
                  <a:pt x="72767" y="260571"/>
                </a:moveTo>
                <a:cubicBezTo>
                  <a:pt x="82567" y="260571"/>
                  <a:pt x="90511" y="268515"/>
                  <a:pt x="90511" y="278317"/>
                </a:cubicBezTo>
                <a:cubicBezTo>
                  <a:pt x="90511" y="288118"/>
                  <a:pt x="82567" y="296062"/>
                  <a:pt x="72767" y="296062"/>
                </a:cubicBezTo>
                <a:cubicBezTo>
                  <a:pt x="62967" y="296062"/>
                  <a:pt x="55023" y="288116"/>
                  <a:pt x="55023" y="278317"/>
                </a:cubicBezTo>
                <a:cubicBezTo>
                  <a:pt x="55023" y="268517"/>
                  <a:pt x="62967" y="260571"/>
                  <a:pt x="72767" y="260571"/>
                </a:cubicBezTo>
                <a:close/>
                <a:moveTo>
                  <a:pt x="114670" y="242825"/>
                </a:moveTo>
                <a:cubicBezTo>
                  <a:pt x="114670" y="233026"/>
                  <a:pt x="122614" y="225080"/>
                  <a:pt x="132414" y="225080"/>
                </a:cubicBezTo>
                <a:cubicBezTo>
                  <a:pt x="142215" y="225080"/>
                  <a:pt x="150158" y="233024"/>
                  <a:pt x="150158" y="242825"/>
                </a:cubicBezTo>
                <a:cubicBezTo>
                  <a:pt x="150158" y="252625"/>
                  <a:pt x="142213" y="260571"/>
                  <a:pt x="132414" y="260571"/>
                </a:cubicBezTo>
                <a:cubicBezTo>
                  <a:pt x="122614" y="260571"/>
                  <a:pt x="114670" y="252627"/>
                  <a:pt x="114670" y="242825"/>
                </a:cubicBezTo>
                <a:close/>
                <a:moveTo>
                  <a:pt x="441972" y="313806"/>
                </a:moveTo>
                <a:cubicBezTo>
                  <a:pt x="441972" y="323606"/>
                  <a:pt x="434027" y="331552"/>
                  <a:pt x="424228" y="331552"/>
                </a:cubicBezTo>
                <a:cubicBezTo>
                  <a:pt x="414428" y="331552"/>
                  <a:pt x="406480" y="323607"/>
                  <a:pt x="406480" y="313806"/>
                </a:cubicBezTo>
                <a:cubicBezTo>
                  <a:pt x="406480" y="304007"/>
                  <a:pt x="414428" y="296061"/>
                  <a:pt x="424228" y="296061"/>
                </a:cubicBezTo>
                <a:cubicBezTo>
                  <a:pt x="434027" y="296061"/>
                  <a:pt x="441972" y="304007"/>
                  <a:pt x="441972" y="313806"/>
                </a:cubicBezTo>
                <a:close/>
                <a:moveTo>
                  <a:pt x="441972" y="242825"/>
                </a:moveTo>
                <a:cubicBezTo>
                  <a:pt x="441972" y="252625"/>
                  <a:pt x="434027" y="260571"/>
                  <a:pt x="424228" y="260571"/>
                </a:cubicBezTo>
                <a:cubicBezTo>
                  <a:pt x="414428" y="260571"/>
                  <a:pt x="406480" y="252627"/>
                  <a:pt x="406480" y="242825"/>
                </a:cubicBezTo>
                <a:cubicBezTo>
                  <a:pt x="406480" y="233026"/>
                  <a:pt x="414428" y="225080"/>
                  <a:pt x="424228" y="225080"/>
                </a:cubicBezTo>
                <a:cubicBezTo>
                  <a:pt x="434027" y="225080"/>
                  <a:pt x="441972" y="233026"/>
                  <a:pt x="441972" y="242825"/>
                </a:cubicBezTo>
                <a:close/>
                <a:moveTo>
                  <a:pt x="225086" y="424224"/>
                </a:moveTo>
                <a:cubicBezTo>
                  <a:pt x="225086" y="414425"/>
                  <a:pt x="233031" y="406479"/>
                  <a:pt x="242830" y="406479"/>
                </a:cubicBezTo>
                <a:cubicBezTo>
                  <a:pt x="252632" y="406479"/>
                  <a:pt x="260574" y="414423"/>
                  <a:pt x="260574" y="424224"/>
                </a:cubicBezTo>
                <a:cubicBezTo>
                  <a:pt x="260574" y="434024"/>
                  <a:pt x="252630" y="441970"/>
                  <a:pt x="242830" y="441970"/>
                </a:cubicBezTo>
                <a:cubicBezTo>
                  <a:pt x="233031" y="441968"/>
                  <a:pt x="225086" y="434024"/>
                  <a:pt x="225086" y="424224"/>
                </a:cubicBezTo>
                <a:close/>
                <a:moveTo>
                  <a:pt x="501620" y="278317"/>
                </a:moveTo>
                <a:cubicBezTo>
                  <a:pt x="501620" y="288116"/>
                  <a:pt x="493672" y="296062"/>
                  <a:pt x="483873" y="296062"/>
                </a:cubicBezTo>
                <a:cubicBezTo>
                  <a:pt x="474076" y="296062"/>
                  <a:pt x="466129" y="288116"/>
                  <a:pt x="466129" y="278317"/>
                </a:cubicBezTo>
                <a:cubicBezTo>
                  <a:pt x="466129" y="268517"/>
                  <a:pt x="474076" y="260571"/>
                  <a:pt x="483873" y="260571"/>
                </a:cubicBezTo>
                <a:cubicBezTo>
                  <a:pt x="493672" y="260571"/>
                  <a:pt x="501620" y="268517"/>
                  <a:pt x="501620" y="278317"/>
                </a:cubicBezTo>
                <a:close/>
                <a:moveTo>
                  <a:pt x="331556" y="132410"/>
                </a:moveTo>
                <a:cubicBezTo>
                  <a:pt x="331556" y="142210"/>
                  <a:pt x="323612" y="150156"/>
                  <a:pt x="313813" y="150156"/>
                </a:cubicBezTo>
                <a:cubicBezTo>
                  <a:pt x="304013" y="150156"/>
                  <a:pt x="296069" y="142212"/>
                  <a:pt x="296069" y="132410"/>
                </a:cubicBezTo>
                <a:cubicBezTo>
                  <a:pt x="296069" y="122611"/>
                  <a:pt x="304013" y="114665"/>
                  <a:pt x="313813" y="114665"/>
                </a:cubicBezTo>
                <a:cubicBezTo>
                  <a:pt x="323612" y="114665"/>
                  <a:pt x="331556" y="122611"/>
                  <a:pt x="331556" y="132410"/>
                </a:cubicBezTo>
                <a:close/>
                <a:moveTo>
                  <a:pt x="260576" y="132410"/>
                </a:moveTo>
                <a:cubicBezTo>
                  <a:pt x="260576" y="142210"/>
                  <a:pt x="252632" y="150156"/>
                  <a:pt x="242832" y="150156"/>
                </a:cubicBezTo>
                <a:cubicBezTo>
                  <a:pt x="233032" y="150156"/>
                  <a:pt x="225088" y="142212"/>
                  <a:pt x="225088" y="132410"/>
                </a:cubicBezTo>
                <a:cubicBezTo>
                  <a:pt x="225088" y="122611"/>
                  <a:pt x="233032" y="114665"/>
                  <a:pt x="242832" y="114665"/>
                </a:cubicBezTo>
                <a:cubicBezTo>
                  <a:pt x="252632" y="114666"/>
                  <a:pt x="260576" y="122611"/>
                  <a:pt x="260576" y="132410"/>
                </a:cubicBezTo>
                <a:close/>
                <a:moveTo>
                  <a:pt x="296067" y="72765"/>
                </a:moveTo>
                <a:cubicBezTo>
                  <a:pt x="296067" y="82565"/>
                  <a:pt x="288123" y="90511"/>
                  <a:pt x="278323" y="90511"/>
                </a:cubicBezTo>
                <a:cubicBezTo>
                  <a:pt x="268523" y="90511"/>
                  <a:pt x="260576" y="82567"/>
                  <a:pt x="260576" y="72765"/>
                </a:cubicBezTo>
                <a:cubicBezTo>
                  <a:pt x="260576" y="62964"/>
                  <a:pt x="268523" y="55020"/>
                  <a:pt x="278323" y="55020"/>
                </a:cubicBezTo>
                <a:cubicBezTo>
                  <a:pt x="288123" y="55020"/>
                  <a:pt x="296067" y="62964"/>
                  <a:pt x="296067" y="727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2" name="Google Shape;652;p45"/>
          <p:cNvSpPr/>
          <p:nvPr/>
        </p:nvSpPr>
        <p:spPr>
          <a:xfrm>
            <a:off x="1008047" y="4067315"/>
            <a:ext cx="388549" cy="349858"/>
          </a:xfrm>
          <a:custGeom>
            <a:avLst/>
            <a:gdLst/>
            <a:ahLst/>
            <a:cxnLst/>
            <a:rect l="l" t="t" r="r" b="b"/>
            <a:pathLst>
              <a:path w="653024" h="587997" extrusionOk="0">
                <a:moveTo>
                  <a:pt x="326511" y="497808"/>
                </a:moveTo>
                <a:cubicBezTo>
                  <a:pt x="363427" y="497808"/>
                  <a:pt x="393461" y="467776"/>
                  <a:pt x="393461" y="430859"/>
                </a:cubicBezTo>
                <a:lnTo>
                  <a:pt x="393461" y="16051"/>
                </a:lnTo>
                <a:cubicBezTo>
                  <a:pt x="393461" y="7186"/>
                  <a:pt x="386273" y="0"/>
                  <a:pt x="377410" y="0"/>
                </a:cubicBezTo>
                <a:lnTo>
                  <a:pt x="275611" y="0"/>
                </a:lnTo>
                <a:cubicBezTo>
                  <a:pt x="266748" y="0"/>
                  <a:pt x="259560" y="7186"/>
                  <a:pt x="259560" y="16051"/>
                </a:cubicBezTo>
                <a:lnTo>
                  <a:pt x="259560" y="430859"/>
                </a:lnTo>
                <a:cubicBezTo>
                  <a:pt x="259560" y="467775"/>
                  <a:pt x="289594" y="497808"/>
                  <a:pt x="326511" y="497808"/>
                </a:cubicBezTo>
                <a:close/>
                <a:moveTo>
                  <a:pt x="291663" y="32103"/>
                </a:moveTo>
                <a:lnTo>
                  <a:pt x="361358" y="32103"/>
                </a:lnTo>
                <a:lnTo>
                  <a:pt x="361358" y="430859"/>
                </a:lnTo>
                <a:cubicBezTo>
                  <a:pt x="361358" y="450073"/>
                  <a:pt x="345726" y="465706"/>
                  <a:pt x="326511" y="465706"/>
                </a:cubicBezTo>
                <a:cubicBezTo>
                  <a:pt x="307295" y="465706"/>
                  <a:pt x="291663" y="450073"/>
                  <a:pt x="291663" y="430859"/>
                </a:cubicBezTo>
                <a:lnTo>
                  <a:pt x="291663" y="32103"/>
                </a:lnTo>
                <a:close/>
                <a:moveTo>
                  <a:pt x="310459" y="430595"/>
                </a:moveTo>
                <a:lnTo>
                  <a:pt x="310459" y="275180"/>
                </a:lnTo>
                <a:cubicBezTo>
                  <a:pt x="310459" y="266314"/>
                  <a:pt x="317647" y="259128"/>
                  <a:pt x="326511" y="259128"/>
                </a:cubicBezTo>
                <a:cubicBezTo>
                  <a:pt x="335374" y="259128"/>
                  <a:pt x="342562" y="266314"/>
                  <a:pt x="342562" y="275180"/>
                </a:cubicBezTo>
                <a:lnTo>
                  <a:pt x="342562" y="430595"/>
                </a:lnTo>
                <a:cubicBezTo>
                  <a:pt x="342562" y="439460"/>
                  <a:pt x="335374" y="446646"/>
                  <a:pt x="326511" y="446646"/>
                </a:cubicBezTo>
                <a:cubicBezTo>
                  <a:pt x="317647" y="446646"/>
                  <a:pt x="310459" y="439460"/>
                  <a:pt x="310459" y="430595"/>
                </a:cubicBezTo>
                <a:close/>
                <a:moveTo>
                  <a:pt x="142022" y="430595"/>
                </a:moveTo>
                <a:lnTo>
                  <a:pt x="142022" y="189972"/>
                </a:lnTo>
                <a:cubicBezTo>
                  <a:pt x="142022" y="181107"/>
                  <a:pt x="149209" y="173921"/>
                  <a:pt x="158073" y="173921"/>
                </a:cubicBezTo>
                <a:cubicBezTo>
                  <a:pt x="166937" y="173921"/>
                  <a:pt x="174125" y="181107"/>
                  <a:pt x="174125" y="189972"/>
                </a:cubicBezTo>
                <a:lnTo>
                  <a:pt x="174125" y="430595"/>
                </a:lnTo>
                <a:cubicBezTo>
                  <a:pt x="174125" y="439460"/>
                  <a:pt x="166937" y="446646"/>
                  <a:pt x="158073" y="446646"/>
                </a:cubicBezTo>
                <a:cubicBezTo>
                  <a:pt x="149209" y="446646"/>
                  <a:pt x="142022" y="439460"/>
                  <a:pt x="142022" y="430595"/>
                </a:cubicBezTo>
                <a:close/>
                <a:moveTo>
                  <a:pt x="636973" y="555891"/>
                </a:moveTo>
                <a:lnTo>
                  <a:pt x="627986" y="555891"/>
                </a:lnTo>
                <a:lnTo>
                  <a:pt x="627986" y="187341"/>
                </a:lnTo>
                <a:lnTo>
                  <a:pt x="636973" y="187341"/>
                </a:lnTo>
                <a:cubicBezTo>
                  <a:pt x="645837" y="187341"/>
                  <a:pt x="653024" y="180155"/>
                  <a:pt x="653024" y="171290"/>
                </a:cubicBezTo>
                <a:cubicBezTo>
                  <a:pt x="653024" y="162425"/>
                  <a:pt x="645837" y="155238"/>
                  <a:pt x="636973" y="155238"/>
                </a:cubicBezTo>
                <a:lnTo>
                  <a:pt x="612292" y="155238"/>
                </a:lnTo>
                <a:cubicBezTo>
                  <a:pt x="612058" y="155234"/>
                  <a:pt x="611814" y="155234"/>
                  <a:pt x="611576" y="155238"/>
                </a:cubicBezTo>
                <a:lnTo>
                  <a:pt x="561903" y="155238"/>
                </a:lnTo>
                <a:lnTo>
                  <a:pt x="561903" y="16051"/>
                </a:lnTo>
                <a:cubicBezTo>
                  <a:pt x="561903" y="7186"/>
                  <a:pt x="554716" y="0"/>
                  <a:pt x="545852" y="0"/>
                </a:cubicBezTo>
                <a:lnTo>
                  <a:pt x="444052" y="0"/>
                </a:lnTo>
                <a:cubicBezTo>
                  <a:pt x="435189" y="0"/>
                  <a:pt x="428001" y="7186"/>
                  <a:pt x="428001" y="16051"/>
                </a:cubicBezTo>
                <a:lnTo>
                  <a:pt x="428001" y="430859"/>
                </a:lnTo>
                <a:cubicBezTo>
                  <a:pt x="428001" y="467776"/>
                  <a:pt x="458036" y="497808"/>
                  <a:pt x="494953" y="497808"/>
                </a:cubicBezTo>
                <a:cubicBezTo>
                  <a:pt x="531870" y="497808"/>
                  <a:pt x="561903" y="467776"/>
                  <a:pt x="561903" y="430859"/>
                </a:cubicBezTo>
                <a:lnTo>
                  <a:pt x="561903" y="187341"/>
                </a:lnTo>
                <a:lnTo>
                  <a:pt x="595884" y="187341"/>
                </a:lnTo>
                <a:lnTo>
                  <a:pt x="595884" y="555891"/>
                </a:lnTo>
                <a:lnTo>
                  <a:pt x="57138" y="555891"/>
                </a:lnTo>
                <a:lnTo>
                  <a:pt x="57138" y="187341"/>
                </a:lnTo>
                <a:lnTo>
                  <a:pt x="91122" y="187341"/>
                </a:lnTo>
                <a:lnTo>
                  <a:pt x="91122" y="430859"/>
                </a:lnTo>
                <a:cubicBezTo>
                  <a:pt x="91122" y="467776"/>
                  <a:pt x="121156" y="497808"/>
                  <a:pt x="158073" y="497808"/>
                </a:cubicBezTo>
                <a:cubicBezTo>
                  <a:pt x="194988" y="497808"/>
                  <a:pt x="225022" y="467776"/>
                  <a:pt x="225022" y="430859"/>
                </a:cubicBezTo>
                <a:lnTo>
                  <a:pt x="225022" y="16051"/>
                </a:lnTo>
                <a:cubicBezTo>
                  <a:pt x="225022" y="7186"/>
                  <a:pt x="217834" y="0"/>
                  <a:pt x="208971" y="0"/>
                </a:cubicBezTo>
                <a:lnTo>
                  <a:pt x="107174" y="0"/>
                </a:lnTo>
                <a:cubicBezTo>
                  <a:pt x="98310" y="0"/>
                  <a:pt x="91122" y="7186"/>
                  <a:pt x="91122" y="16051"/>
                </a:cubicBezTo>
                <a:lnTo>
                  <a:pt x="91122" y="155238"/>
                </a:lnTo>
                <a:lnTo>
                  <a:pt x="41443" y="155238"/>
                </a:lnTo>
                <a:cubicBezTo>
                  <a:pt x="41209" y="155234"/>
                  <a:pt x="40963" y="155234"/>
                  <a:pt x="40729" y="155238"/>
                </a:cubicBezTo>
                <a:lnTo>
                  <a:pt x="16051" y="155238"/>
                </a:lnTo>
                <a:cubicBezTo>
                  <a:pt x="7188" y="155238"/>
                  <a:pt x="0" y="162425"/>
                  <a:pt x="0" y="171290"/>
                </a:cubicBezTo>
                <a:cubicBezTo>
                  <a:pt x="0" y="180155"/>
                  <a:pt x="7188" y="187341"/>
                  <a:pt x="16051" y="187341"/>
                </a:cubicBezTo>
                <a:lnTo>
                  <a:pt x="25035" y="187341"/>
                </a:lnTo>
                <a:lnTo>
                  <a:pt x="25035" y="555891"/>
                </a:lnTo>
                <a:lnTo>
                  <a:pt x="16051" y="555891"/>
                </a:lnTo>
                <a:cubicBezTo>
                  <a:pt x="7188" y="555891"/>
                  <a:pt x="0" y="563077"/>
                  <a:pt x="0" y="571942"/>
                </a:cubicBezTo>
                <a:cubicBezTo>
                  <a:pt x="0" y="580807"/>
                  <a:pt x="7188" y="587994"/>
                  <a:pt x="16051" y="587994"/>
                </a:cubicBezTo>
                <a:lnTo>
                  <a:pt x="40729" y="587994"/>
                </a:lnTo>
                <a:cubicBezTo>
                  <a:pt x="40963" y="587998"/>
                  <a:pt x="41209" y="587998"/>
                  <a:pt x="41443" y="587994"/>
                </a:cubicBezTo>
                <a:lnTo>
                  <a:pt x="611575" y="587994"/>
                </a:lnTo>
                <a:cubicBezTo>
                  <a:pt x="611694" y="587995"/>
                  <a:pt x="611814" y="587997"/>
                  <a:pt x="611934" y="587997"/>
                </a:cubicBezTo>
                <a:cubicBezTo>
                  <a:pt x="612055" y="587997"/>
                  <a:pt x="612173" y="587995"/>
                  <a:pt x="612292" y="587994"/>
                </a:cubicBezTo>
                <a:lnTo>
                  <a:pt x="636973" y="587994"/>
                </a:lnTo>
                <a:cubicBezTo>
                  <a:pt x="645837" y="587994"/>
                  <a:pt x="653024" y="580807"/>
                  <a:pt x="653024" y="571942"/>
                </a:cubicBezTo>
                <a:cubicBezTo>
                  <a:pt x="653024" y="563077"/>
                  <a:pt x="645837" y="555891"/>
                  <a:pt x="636973" y="555891"/>
                </a:cubicBezTo>
                <a:close/>
                <a:moveTo>
                  <a:pt x="529799" y="430859"/>
                </a:moveTo>
                <a:cubicBezTo>
                  <a:pt x="529799" y="450073"/>
                  <a:pt x="514166" y="465706"/>
                  <a:pt x="494951" y="465706"/>
                </a:cubicBezTo>
                <a:cubicBezTo>
                  <a:pt x="475735" y="465706"/>
                  <a:pt x="460102" y="450073"/>
                  <a:pt x="460102" y="430859"/>
                </a:cubicBezTo>
                <a:lnTo>
                  <a:pt x="460102" y="32103"/>
                </a:lnTo>
                <a:lnTo>
                  <a:pt x="529799" y="32103"/>
                </a:lnTo>
                <a:lnTo>
                  <a:pt x="529799" y="430859"/>
                </a:lnTo>
                <a:close/>
                <a:moveTo>
                  <a:pt x="123225" y="32103"/>
                </a:moveTo>
                <a:lnTo>
                  <a:pt x="192919" y="32103"/>
                </a:lnTo>
                <a:lnTo>
                  <a:pt x="192919" y="430859"/>
                </a:lnTo>
                <a:cubicBezTo>
                  <a:pt x="192919" y="450073"/>
                  <a:pt x="177288" y="465706"/>
                  <a:pt x="158073" y="465706"/>
                </a:cubicBezTo>
                <a:cubicBezTo>
                  <a:pt x="138858" y="465706"/>
                  <a:pt x="123225" y="450073"/>
                  <a:pt x="123225" y="430859"/>
                </a:cubicBezTo>
                <a:lnTo>
                  <a:pt x="123225" y="32103"/>
                </a:lnTo>
                <a:close/>
                <a:moveTo>
                  <a:pt x="478901" y="430595"/>
                </a:moveTo>
                <a:lnTo>
                  <a:pt x="478901" y="124534"/>
                </a:lnTo>
                <a:cubicBezTo>
                  <a:pt x="478901" y="115668"/>
                  <a:pt x="486089" y="108482"/>
                  <a:pt x="494953" y="108482"/>
                </a:cubicBezTo>
                <a:cubicBezTo>
                  <a:pt x="503817" y="108482"/>
                  <a:pt x="511004" y="115668"/>
                  <a:pt x="511004" y="124534"/>
                </a:cubicBezTo>
                <a:lnTo>
                  <a:pt x="511004" y="430595"/>
                </a:lnTo>
                <a:cubicBezTo>
                  <a:pt x="511004" y="439460"/>
                  <a:pt x="503817" y="446646"/>
                  <a:pt x="494953" y="446646"/>
                </a:cubicBezTo>
                <a:cubicBezTo>
                  <a:pt x="486089" y="446646"/>
                  <a:pt x="478901" y="439460"/>
                  <a:pt x="478901" y="4305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45"/>
          <p:cNvSpPr/>
          <p:nvPr/>
        </p:nvSpPr>
        <p:spPr>
          <a:xfrm>
            <a:off x="1793456" y="1998844"/>
            <a:ext cx="322216" cy="308037"/>
          </a:xfrm>
          <a:custGeom>
            <a:avLst/>
            <a:gdLst/>
            <a:ahLst/>
            <a:cxnLst/>
            <a:rect l="l" t="t" r="r" b="b"/>
            <a:pathLst>
              <a:path w="541540" h="517710" extrusionOk="0">
                <a:moveTo>
                  <a:pt x="426706" y="429800"/>
                </a:moveTo>
                <a:lnTo>
                  <a:pt x="421215" y="456609"/>
                </a:lnTo>
                <a:cubicBezTo>
                  <a:pt x="413728" y="493175"/>
                  <a:pt x="396752" y="515381"/>
                  <a:pt x="374640" y="517534"/>
                </a:cubicBezTo>
                <a:cubicBezTo>
                  <a:pt x="350329" y="519891"/>
                  <a:pt x="328556" y="498424"/>
                  <a:pt x="309859" y="453707"/>
                </a:cubicBezTo>
                <a:cubicBezTo>
                  <a:pt x="295225" y="418707"/>
                  <a:pt x="271242" y="397812"/>
                  <a:pt x="245705" y="397812"/>
                </a:cubicBezTo>
                <a:cubicBezTo>
                  <a:pt x="220167" y="397812"/>
                  <a:pt x="196184" y="418707"/>
                  <a:pt x="181552" y="453707"/>
                </a:cubicBezTo>
                <a:cubicBezTo>
                  <a:pt x="163783" y="496202"/>
                  <a:pt x="143213" y="517707"/>
                  <a:pt x="120367" y="517710"/>
                </a:cubicBezTo>
                <a:cubicBezTo>
                  <a:pt x="119173" y="517710"/>
                  <a:pt x="117977" y="517651"/>
                  <a:pt x="116770" y="517534"/>
                </a:cubicBezTo>
                <a:cubicBezTo>
                  <a:pt x="94657" y="515381"/>
                  <a:pt x="77681" y="493175"/>
                  <a:pt x="70196" y="456607"/>
                </a:cubicBezTo>
                <a:lnTo>
                  <a:pt x="3016" y="128553"/>
                </a:lnTo>
                <a:cubicBezTo>
                  <a:pt x="-6477" y="82204"/>
                  <a:pt x="7969" y="57927"/>
                  <a:pt x="25069" y="45230"/>
                </a:cubicBezTo>
                <a:cubicBezTo>
                  <a:pt x="28010" y="43047"/>
                  <a:pt x="31027" y="41206"/>
                  <a:pt x="34017" y="39654"/>
                </a:cubicBezTo>
                <a:cubicBezTo>
                  <a:pt x="34832" y="39215"/>
                  <a:pt x="43547" y="36342"/>
                  <a:pt x="44283" y="36122"/>
                </a:cubicBezTo>
                <a:cubicBezTo>
                  <a:pt x="125015" y="12153"/>
                  <a:pt x="210628" y="0"/>
                  <a:pt x="298748" y="0"/>
                </a:cubicBezTo>
                <a:cubicBezTo>
                  <a:pt x="313416" y="0"/>
                  <a:pt x="328300" y="348"/>
                  <a:pt x="342983" y="1033"/>
                </a:cubicBezTo>
                <a:cubicBezTo>
                  <a:pt x="351828" y="1446"/>
                  <a:pt x="358663" y="8950"/>
                  <a:pt x="358251" y="17795"/>
                </a:cubicBezTo>
                <a:cubicBezTo>
                  <a:pt x="357839" y="26642"/>
                  <a:pt x="350334" y="33462"/>
                  <a:pt x="341488" y="33063"/>
                </a:cubicBezTo>
                <a:cubicBezTo>
                  <a:pt x="327301" y="32401"/>
                  <a:pt x="312921" y="32066"/>
                  <a:pt x="298748" y="32066"/>
                </a:cubicBezTo>
                <a:cubicBezTo>
                  <a:pt x="225931" y="32066"/>
                  <a:pt x="154938" y="40651"/>
                  <a:pt x="87207" y="57619"/>
                </a:cubicBezTo>
                <a:cubicBezTo>
                  <a:pt x="134286" y="76395"/>
                  <a:pt x="189157" y="86512"/>
                  <a:pt x="245708" y="86512"/>
                </a:cubicBezTo>
                <a:cubicBezTo>
                  <a:pt x="318170" y="86512"/>
                  <a:pt x="387862" y="69905"/>
                  <a:pt x="441944" y="39749"/>
                </a:cubicBezTo>
                <a:cubicBezTo>
                  <a:pt x="446622" y="37139"/>
                  <a:pt x="452297" y="37039"/>
                  <a:pt x="457066" y="39486"/>
                </a:cubicBezTo>
                <a:cubicBezTo>
                  <a:pt x="477532" y="49976"/>
                  <a:pt x="499581" y="73944"/>
                  <a:pt x="488399" y="128553"/>
                </a:cubicBezTo>
                <a:cubicBezTo>
                  <a:pt x="486621" y="137227"/>
                  <a:pt x="478142" y="142816"/>
                  <a:pt x="469476" y="141045"/>
                </a:cubicBezTo>
                <a:cubicBezTo>
                  <a:pt x="460802" y="139268"/>
                  <a:pt x="455210" y="130795"/>
                  <a:pt x="456985" y="122121"/>
                </a:cubicBezTo>
                <a:cubicBezTo>
                  <a:pt x="463318" y="91190"/>
                  <a:pt x="455965" y="78285"/>
                  <a:pt x="449088" y="72318"/>
                </a:cubicBezTo>
                <a:cubicBezTo>
                  <a:pt x="391641" y="102200"/>
                  <a:pt x="319857" y="118578"/>
                  <a:pt x="245708" y="118578"/>
                </a:cubicBezTo>
                <a:cubicBezTo>
                  <a:pt x="171564" y="118578"/>
                  <a:pt x="99775" y="102200"/>
                  <a:pt x="42324" y="72318"/>
                </a:cubicBezTo>
                <a:cubicBezTo>
                  <a:pt x="35448" y="78285"/>
                  <a:pt x="28096" y="91189"/>
                  <a:pt x="34433" y="122119"/>
                </a:cubicBezTo>
                <a:lnTo>
                  <a:pt x="101612" y="450173"/>
                </a:lnTo>
                <a:cubicBezTo>
                  <a:pt x="106872" y="475874"/>
                  <a:pt x="116359" y="485276"/>
                  <a:pt x="119880" y="485617"/>
                </a:cubicBezTo>
                <a:cubicBezTo>
                  <a:pt x="123502" y="485919"/>
                  <a:pt x="136344" y="478706"/>
                  <a:pt x="151971" y="441336"/>
                </a:cubicBezTo>
                <a:cubicBezTo>
                  <a:pt x="171761" y="394004"/>
                  <a:pt x="206801" y="365744"/>
                  <a:pt x="245708" y="365744"/>
                </a:cubicBezTo>
                <a:cubicBezTo>
                  <a:pt x="284615" y="365744"/>
                  <a:pt x="319655" y="394004"/>
                  <a:pt x="339446" y="441336"/>
                </a:cubicBezTo>
                <a:cubicBezTo>
                  <a:pt x="355070" y="478706"/>
                  <a:pt x="367930" y="485978"/>
                  <a:pt x="371536" y="485617"/>
                </a:cubicBezTo>
                <a:cubicBezTo>
                  <a:pt x="375055" y="485274"/>
                  <a:pt x="384541" y="475874"/>
                  <a:pt x="389805" y="450173"/>
                </a:cubicBezTo>
                <a:lnTo>
                  <a:pt x="395296" y="423363"/>
                </a:lnTo>
                <a:cubicBezTo>
                  <a:pt x="397071" y="414688"/>
                  <a:pt x="405530" y="409092"/>
                  <a:pt x="414222" y="410874"/>
                </a:cubicBezTo>
                <a:cubicBezTo>
                  <a:pt x="422891" y="412652"/>
                  <a:pt x="428483" y="421123"/>
                  <a:pt x="426706" y="429800"/>
                </a:cubicBezTo>
                <a:close/>
                <a:moveTo>
                  <a:pt x="541540" y="245467"/>
                </a:moveTo>
                <a:lnTo>
                  <a:pt x="541540" y="309950"/>
                </a:lnTo>
                <a:cubicBezTo>
                  <a:pt x="541540" y="318803"/>
                  <a:pt x="534361" y="325983"/>
                  <a:pt x="525508" y="325983"/>
                </a:cubicBezTo>
                <a:lnTo>
                  <a:pt x="474016" y="325983"/>
                </a:lnTo>
                <a:lnTo>
                  <a:pt x="474016" y="377471"/>
                </a:lnTo>
                <a:cubicBezTo>
                  <a:pt x="474016" y="386324"/>
                  <a:pt x="466837" y="393503"/>
                  <a:pt x="457983" y="393503"/>
                </a:cubicBezTo>
                <a:lnTo>
                  <a:pt x="393507" y="393503"/>
                </a:lnTo>
                <a:cubicBezTo>
                  <a:pt x="384654" y="393503"/>
                  <a:pt x="377474" y="386324"/>
                  <a:pt x="377474" y="377471"/>
                </a:cubicBezTo>
                <a:lnTo>
                  <a:pt x="377474" y="325983"/>
                </a:lnTo>
                <a:lnTo>
                  <a:pt x="325981" y="325983"/>
                </a:lnTo>
                <a:cubicBezTo>
                  <a:pt x="317128" y="325983"/>
                  <a:pt x="309948" y="318803"/>
                  <a:pt x="309948" y="309950"/>
                </a:cubicBezTo>
                <a:lnTo>
                  <a:pt x="309948" y="245467"/>
                </a:lnTo>
                <a:cubicBezTo>
                  <a:pt x="309948" y="236614"/>
                  <a:pt x="317128" y="229434"/>
                  <a:pt x="325981" y="229434"/>
                </a:cubicBezTo>
                <a:lnTo>
                  <a:pt x="377474" y="229434"/>
                </a:lnTo>
                <a:lnTo>
                  <a:pt x="377474" y="177946"/>
                </a:lnTo>
                <a:cubicBezTo>
                  <a:pt x="377474" y="169093"/>
                  <a:pt x="384654" y="161913"/>
                  <a:pt x="393507" y="161913"/>
                </a:cubicBezTo>
                <a:lnTo>
                  <a:pt x="457983" y="161913"/>
                </a:lnTo>
                <a:cubicBezTo>
                  <a:pt x="466837" y="161913"/>
                  <a:pt x="474016" y="169093"/>
                  <a:pt x="474016" y="177946"/>
                </a:cubicBezTo>
                <a:lnTo>
                  <a:pt x="474016" y="229434"/>
                </a:lnTo>
                <a:lnTo>
                  <a:pt x="525508" y="229434"/>
                </a:lnTo>
                <a:cubicBezTo>
                  <a:pt x="534362" y="229434"/>
                  <a:pt x="541540" y="236612"/>
                  <a:pt x="541540" y="245467"/>
                </a:cubicBezTo>
                <a:close/>
                <a:moveTo>
                  <a:pt x="509475" y="261500"/>
                </a:moveTo>
                <a:lnTo>
                  <a:pt x="457983" y="261500"/>
                </a:lnTo>
                <a:cubicBezTo>
                  <a:pt x="449130" y="261500"/>
                  <a:pt x="441950" y="254320"/>
                  <a:pt x="441950" y="245467"/>
                </a:cubicBezTo>
                <a:lnTo>
                  <a:pt x="441950" y="193979"/>
                </a:lnTo>
                <a:lnTo>
                  <a:pt x="409540" y="193979"/>
                </a:lnTo>
                <a:lnTo>
                  <a:pt x="409540" y="245467"/>
                </a:lnTo>
                <a:cubicBezTo>
                  <a:pt x="409540" y="254320"/>
                  <a:pt x="402360" y="261500"/>
                  <a:pt x="393507" y="261500"/>
                </a:cubicBezTo>
                <a:lnTo>
                  <a:pt x="342014" y="261500"/>
                </a:lnTo>
                <a:lnTo>
                  <a:pt x="342014" y="293917"/>
                </a:lnTo>
                <a:lnTo>
                  <a:pt x="393507" y="293917"/>
                </a:lnTo>
                <a:cubicBezTo>
                  <a:pt x="402360" y="293917"/>
                  <a:pt x="409540" y="301096"/>
                  <a:pt x="409540" y="309950"/>
                </a:cubicBezTo>
                <a:lnTo>
                  <a:pt x="409540" y="361438"/>
                </a:lnTo>
                <a:lnTo>
                  <a:pt x="441950" y="361438"/>
                </a:lnTo>
                <a:lnTo>
                  <a:pt x="441950" y="309950"/>
                </a:lnTo>
                <a:cubicBezTo>
                  <a:pt x="441950" y="301096"/>
                  <a:pt x="449130" y="293917"/>
                  <a:pt x="457983" y="293917"/>
                </a:cubicBezTo>
                <a:lnTo>
                  <a:pt x="509475" y="293917"/>
                </a:lnTo>
                <a:lnTo>
                  <a:pt x="509475" y="26150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45"/>
          <p:cNvSpPr/>
          <p:nvPr/>
        </p:nvSpPr>
        <p:spPr>
          <a:xfrm>
            <a:off x="1811087" y="2660117"/>
            <a:ext cx="286954" cy="362919"/>
          </a:xfrm>
          <a:custGeom>
            <a:avLst/>
            <a:gdLst/>
            <a:ahLst/>
            <a:cxnLst/>
            <a:rect l="l" t="t" r="r" b="b"/>
            <a:pathLst>
              <a:path w="482275" h="609948" extrusionOk="0">
                <a:moveTo>
                  <a:pt x="92580" y="438517"/>
                </a:moveTo>
                <a:cubicBezTo>
                  <a:pt x="92580" y="481994"/>
                  <a:pt x="127951" y="517367"/>
                  <a:pt x="171429" y="517367"/>
                </a:cubicBezTo>
                <a:cubicBezTo>
                  <a:pt x="180301" y="517367"/>
                  <a:pt x="187493" y="524561"/>
                  <a:pt x="187493" y="533432"/>
                </a:cubicBezTo>
                <a:cubicBezTo>
                  <a:pt x="187493" y="542303"/>
                  <a:pt x="180301" y="549496"/>
                  <a:pt x="171429" y="549496"/>
                </a:cubicBezTo>
                <a:cubicBezTo>
                  <a:pt x="110235" y="549496"/>
                  <a:pt x="60451" y="499712"/>
                  <a:pt x="60451" y="438517"/>
                </a:cubicBezTo>
                <a:cubicBezTo>
                  <a:pt x="60451" y="429646"/>
                  <a:pt x="67643" y="422453"/>
                  <a:pt x="76516" y="422453"/>
                </a:cubicBezTo>
                <a:cubicBezTo>
                  <a:pt x="85388" y="422453"/>
                  <a:pt x="92580" y="429645"/>
                  <a:pt x="92580" y="438517"/>
                </a:cubicBezTo>
                <a:close/>
                <a:moveTo>
                  <a:pt x="480052" y="585732"/>
                </a:moveTo>
                <a:lnTo>
                  <a:pt x="373844" y="405254"/>
                </a:lnTo>
                <a:cubicBezTo>
                  <a:pt x="370957" y="400349"/>
                  <a:pt x="365691" y="397337"/>
                  <a:pt x="360000" y="397337"/>
                </a:cubicBezTo>
                <a:lnTo>
                  <a:pt x="187492" y="397337"/>
                </a:lnTo>
                <a:lnTo>
                  <a:pt x="187492" y="234490"/>
                </a:lnTo>
                <a:cubicBezTo>
                  <a:pt x="187492" y="225619"/>
                  <a:pt x="180299" y="218426"/>
                  <a:pt x="171427" y="218426"/>
                </a:cubicBezTo>
                <a:cubicBezTo>
                  <a:pt x="162555" y="218426"/>
                  <a:pt x="155362" y="225619"/>
                  <a:pt x="155362" y="234490"/>
                </a:cubicBezTo>
                <a:lnTo>
                  <a:pt x="155362" y="413402"/>
                </a:lnTo>
                <a:cubicBezTo>
                  <a:pt x="155362" y="422273"/>
                  <a:pt x="162555" y="429466"/>
                  <a:pt x="171427" y="429466"/>
                </a:cubicBezTo>
                <a:lnTo>
                  <a:pt x="350812" y="429466"/>
                </a:lnTo>
                <a:lnTo>
                  <a:pt x="452363" y="602029"/>
                </a:lnTo>
                <a:cubicBezTo>
                  <a:pt x="455356" y="607117"/>
                  <a:pt x="460717" y="609949"/>
                  <a:pt x="466224" y="609949"/>
                </a:cubicBezTo>
                <a:cubicBezTo>
                  <a:pt x="468992" y="609949"/>
                  <a:pt x="471798" y="609233"/>
                  <a:pt x="474357" y="607726"/>
                </a:cubicBezTo>
                <a:cubicBezTo>
                  <a:pt x="482002" y="603226"/>
                  <a:pt x="484553" y="593380"/>
                  <a:pt x="480052" y="585732"/>
                </a:cubicBezTo>
                <a:close/>
                <a:moveTo>
                  <a:pt x="79631" y="92325"/>
                </a:moveTo>
                <a:cubicBezTo>
                  <a:pt x="79631" y="41416"/>
                  <a:pt x="121047" y="0"/>
                  <a:pt x="171952" y="0"/>
                </a:cubicBezTo>
                <a:cubicBezTo>
                  <a:pt x="222861" y="0"/>
                  <a:pt x="264280" y="41416"/>
                  <a:pt x="264280" y="92325"/>
                </a:cubicBezTo>
                <a:cubicBezTo>
                  <a:pt x="264280" y="143234"/>
                  <a:pt x="222863" y="184650"/>
                  <a:pt x="171952" y="184650"/>
                </a:cubicBezTo>
                <a:cubicBezTo>
                  <a:pt x="121047" y="184648"/>
                  <a:pt x="79631" y="143232"/>
                  <a:pt x="79631" y="92325"/>
                </a:cubicBezTo>
                <a:close/>
                <a:moveTo>
                  <a:pt x="111760" y="92325"/>
                </a:moveTo>
                <a:cubicBezTo>
                  <a:pt x="111760" y="125516"/>
                  <a:pt x="138761" y="152521"/>
                  <a:pt x="171951" y="152521"/>
                </a:cubicBezTo>
                <a:cubicBezTo>
                  <a:pt x="205145" y="152521"/>
                  <a:pt x="232150" y="125516"/>
                  <a:pt x="232150" y="92325"/>
                </a:cubicBezTo>
                <a:cubicBezTo>
                  <a:pt x="232150" y="59134"/>
                  <a:pt x="205145" y="32129"/>
                  <a:pt x="171952" y="32129"/>
                </a:cubicBezTo>
                <a:cubicBezTo>
                  <a:pt x="138763" y="32129"/>
                  <a:pt x="111760" y="59134"/>
                  <a:pt x="111760" y="92325"/>
                </a:cubicBezTo>
                <a:close/>
                <a:moveTo>
                  <a:pt x="322749" y="477403"/>
                </a:moveTo>
                <a:cubicBezTo>
                  <a:pt x="314439" y="474327"/>
                  <a:pt x="305186" y="478569"/>
                  <a:pt x="302105" y="486889"/>
                </a:cubicBezTo>
                <a:cubicBezTo>
                  <a:pt x="281963" y="541274"/>
                  <a:pt x="229446" y="577817"/>
                  <a:pt x="171427" y="577817"/>
                </a:cubicBezTo>
                <a:cubicBezTo>
                  <a:pt x="94619" y="577817"/>
                  <a:pt x="32131" y="515328"/>
                  <a:pt x="32131" y="438517"/>
                </a:cubicBezTo>
                <a:cubicBezTo>
                  <a:pt x="32131" y="387624"/>
                  <a:pt x="59876" y="340791"/>
                  <a:pt x="104542" y="316293"/>
                </a:cubicBezTo>
                <a:cubicBezTo>
                  <a:pt x="112321" y="312026"/>
                  <a:pt x="115169" y="302262"/>
                  <a:pt x="110900" y="294482"/>
                </a:cubicBezTo>
                <a:cubicBezTo>
                  <a:pt x="106634" y="286703"/>
                  <a:pt x="96868" y="283858"/>
                  <a:pt x="89089" y="288124"/>
                </a:cubicBezTo>
                <a:cubicBezTo>
                  <a:pt x="34137" y="318266"/>
                  <a:pt x="0" y="375893"/>
                  <a:pt x="0" y="438517"/>
                </a:cubicBezTo>
                <a:cubicBezTo>
                  <a:pt x="0" y="533043"/>
                  <a:pt x="76901" y="609946"/>
                  <a:pt x="171425" y="609946"/>
                </a:cubicBezTo>
                <a:cubicBezTo>
                  <a:pt x="242821" y="609946"/>
                  <a:pt x="307444" y="564978"/>
                  <a:pt x="332234" y="498048"/>
                </a:cubicBezTo>
                <a:cubicBezTo>
                  <a:pt x="335317" y="489728"/>
                  <a:pt x="331071" y="480486"/>
                  <a:pt x="322749" y="477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45"/>
          <p:cNvSpPr/>
          <p:nvPr/>
        </p:nvSpPr>
        <p:spPr>
          <a:xfrm>
            <a:off x="1805446" y="4063622"/>
            <a:ext cx="298236" cy="357246"/>
          </a:xfrm>
          <a:custGeom>
            <a:avLst/>
            <a:gdLst/>
            <a:ahLst/>
            <a:cxnLst/>
            <a:rect l="l" t="t" r="r" b="b"/>
            <a:pathLst>
              <a:path w="501237" h="600413" extrusionOk="0">
                <a:moveTo>
                  <a:pt x="501236" y="224500"/>
                </a:moveTo>
                <a:cubicBezTo>
                  <a:pt x="501236" y="332565"/>
                  <a:pt x="398482" y="420477"/>
                  <a:pt x="272182" y="420477"/>
                </a:cubicBezTo>
                <a:lnTo>
                  <a:pt x="250618" y="420477"/>
                </a:lnTo>
                <a:lnTo>
                  <a:pt x="229054" y="420477"/>
                </a:lnTo>
                <a:cubicBezTo>
                  <a:pt x="120438" y="420477"/>
                  <a:pt x="32072" y="494002"/>
                  <a:pt x="32072" y="584376"/>
                </a:cubicBezTo>
                <a:cubicBezTo>
                  <a:pt x="32072" y="593233"/>
                  <a:pt x="24893" y="600414"/>
                  <a:pt x="16036" y="600414"/>
                </a:cubicBezTo>
                <a:cubicBezTo>
                  <a:pt x="7179" y="600414"/>
                  <a:pt x="0" y="593236"/>
                  <a:pt x="0" y="584379"/>
                </a:cubicBezTo>
                <a:cubicBezTo>
                  <a:pt x="0" y="476316"/>
                  <a:pt x="102754" y="388405"/>
                  <a:pt x="229054" y="388405"/>
                </a:cubicBezTo>
                <a:lnTo>
                  <a:pt x="250618" y="388405"/>
                </a:lnTo>
                <a:lnTo>
                  <a:pt x="272182" y="388405"/>
                </a:lnTo>
                <a:cubicBezTo>
                  <a:pt x="380798" y="388405"/>
                  <a:pt x="469164" y="314879"/>
                  <a:pt x="469164" y="224505"/>
                </a:cubicBezTo>
                <a:cubicBezTo>
                  <a:pt x="469164" y="215648"/>
                  <a:pt x="476343" y="208468"/>
                  <a:pt x="485200" y="208468"/>
                </a:cubicBezTo>
                <a:cubicBezTo>
                  <a:pt x="494057" y="208468"/>
                  <a:pt x="501236" y="215644"/>
                  <a:pt x="501236" y="224500"/>
                </a:cubicBezTo>
                <a:close/>
                <a:moveTo>
                  <a:pt x="16038" y="391945"/>
                </a:moveTo>
                <a:cubicBezTo>
                  <a:pt x="24894" y="391945"/>
                  <a:pt x="32074" y="384765"/>
                  <a:pt x="32074" y="375909"/>
                </a:cubicBezTo>
                <a:cubicBezTo>
                  <a:pt x="32074" y="285535"/>
                  <a:pt x="120440" y="212008"/>
                  <a:pt x="229056" y="212008"/>
                </a:cubicBezTo>
                <a:lnTo>
                  <a:pt x="250620" y="212008"/>
                </a:lnTo>
                <a:lnTo>
                  <a:pt x="272183" y="212008"/>
                </a:lnTo>
                <a:cubicBezTo>
                  <a:pt x="398484" y="212008"/>
                  <a:pt x="501238" y="124094"/>
                  <a:pt x="501238" y="16036"/>
                </a:cubicBezTo>
                <a:cubicBezTo>
                  <a:pt x="501238" y="7179"/>
                  <a:pt x="494058" y="0"/>
                  <a:pt x="485202" y="0"/>
                </a:cubicBezTo>
                <a:cubicBezTo>
                  <a:pt x="476345" y="0"/>
                  <a:pt x="469166" y="7179"/>
                  <a:pt x="469166" y="16036"/>
                </a:cubicBezTo>
                <a:cubicBezTo>
                  <a:pt x="469166" y="106411"/>
                  <a:pt x="380800" y="179936"/>
                  <a:pt x="272183" y="179936"/>
                </a:cubicBezTo>
                <a:lnTo>
                  <a:pt x="250620" y="179936"/>
                </a:lnTo>
                <a:lnTo>
                  <a:pt x="229056" y="179936"/>
                </a:lnTo>
                <a:cubicBezTo>
                  <a:pt x="102755" y="179936"/>
                  <a:pt x="2" y="267849"/>
                  <a:pt x="2" y="375909"/>
                </a:cubicBezTo>
                <a:cubicBezTo>
                  <a:pt x="2" y="384765"/>
                  <a:pt x="7181" y="391945"/>
                  <a:pt x="16038" y="391945"/>
                </a:cubicBezTo>
                <a:close/>
                <a:moveTo>
                  <a:pt x="234584" y="250910"/>
                </a:moveTo>
                <a:lnTo>
                  <a:pt x="234584" y="349501"/>
                </a:lnTo>
                <a:cubicBezTo>
                  <a:pt x="234584" y="358357"/>
                  <a:pt x="241763" y="365537"/>
                  <a:pt x="250620" y="365537"/>
                </a:cubicBezTo>
                <a:cubicBezTo>
                  <a:pt x="259476" y="365537"/>
                  <a:pt x="266656" y="358357"/>
                  <a:pt x="266656" y="349501"/>
                </a:cubicBezTo>
                <a:lnTo>
                  <a:pt x="266656" y="250910"/>
                </a:lnTo>
                <a:cubicBezTo>
                  <a:pt x="266656" y="242053"/>
                  <a:pt x="259476" y="234874"/>
                  <a:pt x="250620" y="234874"/>
                </a:cubicBezTo>
                <a:cubicBezTo>
                  <a:pt x="241763" y="234874"/>
                  <a:pt x="234584" y="242053"/>
                  <a:pt x="234584" y="250910"/>
                </a:cubicBezTo>
                <a:close/>
                <a:moveTo>
                  <a:pt x="388430" y="225480"/>
                </a:moveTo>
                <a:lnTo>
                  <a:pt x="388430" y="267818"/>
                </a:lnTo>
                <a:cubicBezTo>
                  <a:pt x="388430" y="276675"/>
                  <a:pt x="395609" y="283854"/>
                  <a:pt x="404465" y="283854"/>
                </a:cubicBezTo>
                <a:cubicBezTo>
                  <a:pt x="413322" y="283854"/>
                  <a:pt x="420501" y="276675"/>
                  <a:pt x="420501" y="267818"/>
                </a:cubicBezTo>
                <a:lnTo>
                  <a:pt x="420501" y="225480"/>
                </a:lnTo>
                <a:cubicBezTo>
                  <a:pt x="420501" y="216623"/>
                  <a:pt x="413322" y="209444"/>
                  <a:pt x="404465" y="209444"/>
                </a:cubicBezTo>
                <a:cubicBezTo>
                  <a:pt x="395609" y="209444"/>
                  <a:pt x="388430" y="216623"/>
                  <a:pt x="388430" y="225480"/>
                </a:cubicBezTo>
                <a:close/>
                <a:moveTo>
                  <a:pt x="311505" y="251410"/>
                </a:moveTo>
                <a:lnTo>
                  <a:pt x="311505" y="324045"/>
                </a:lnTo>
                <a:cubicBezTo>
                  <a:pt x="311505" y="332902"/>
                  <a:pt x="318684" y="340081"/>
                  <a:pt x="327541" y="340081"/>
                </a:cubicBezTo>
                <a:cubicBezTo>
                  <a:pt x="336398" y="340081"/>
                  <a:pt x="343577" y="332902"/>
                  <a:pt x="343577" y="324045"/>
                </a:cubicBezTo>
                <a:lnTo>
                  <a:pt x="343577" y="251410"/>
                </a:lnTo>
                <a:cubicBezTo>
                  <a:pt x="343577" y="242554"/>
                  <a:pt x="336398" y="235374"/>
                  <a:pt x="327541" y="235374"/>
                </a:cubicBezTo>
                <a:cubicBezTo>
                  <a:pt x="318684" y="235374"/>
                  <a:pt x="311505" y="242554"/>
                  <a:pt x="311505" y="251410"/>
                </a:cubicBezTo>
                <a:close/>
                <a:moveTo>
                  <a:pt x="80738" y="332594"/>
                </a:moveTo>
                <a:lnTo>
                  <a:pt x="80738" y="374930"/>
                </a:lnTo>
                <a:cubicBezTo>
                  <a:pt x="80738" y="383787"/>
                  <a:pt x="87917" y="390966"/>
                  <a:pt x="96774" y="390966"/>
                </a:cubicBezTo>
                <a:cubicBezTo>
                  <a:pt x="105630" y="390966"/>
                  <a:pt x="112810" y="383787"/>
                  <a:pt x="112810" y="374930"/>
                </a:cubicBezTo>
                <a:lnTo>
                  <a:pt x="112810" y="332594"/>
                </a:lnTo>
                <a:cubicBezTo>
                  <a:pt x="112810" y="323737"/>
                  <a:pt x="105630" y="316558"/>
                  <a:pt x="96774" y="316558"/>
                </a:cubicBezTo>
                <a:cubicBezTo>
                  <a:pt x="87917" y="316558"/>
                  <a:pt x="80738" y="323737"/>
                  <a:pt x="80738" y="332594"/>
                </a:cubicBezTo>
                <a:close/>
                <a:moveTo>
                  <a:pt x="157662" y="276367"/>
                </a:moveTo>
                <a:lnTo>
                  <a:pt x="157662" y="349002"/>
                </a:lnTo>
                <a:cubicBezTo>
                  <a:pt x="157662" y="357859"/>
                  <a:pt x="164842" y="365038"/>
                  <a:pt x="173698" y="365038"/>
                </a:cubicBezTo>
                <a:cubicBezTo>
                  <a:pt x="182555" y="365038"/>
                  <a:pt x="189734" y="357859"/>
                  <a:pt x="189734" y="349002"/>
                </a:cubicBezTo>
                <a:lnTo>
                  <a:pt x="189734" y="276367"/>
                </a:lnTo>
                <a:cubicBezTo>
                  <a:pt x="189734" y="267510"/>
                  <a:pt x="182555" y="260331"/>
                  <a:pt x="173698" y="260331"/>
                </a:cubicBezTo>
                <a:cubicBezTo>
                  <a:pt x="164842" y="260331"/>
                  <a:pt x="157662" y="267510"/>
                  <a:pt x="157662" y="276367"/>
                </a:cubicBezTo>
                <a:close/>
                <a:moveTo>
                  <a:pt x="16038" y="453550"/>
                </a:moveTo>
                <a:cubicBezTo>
                  <a:pt x="24894" y="453550"/>
                  <a:pt x="32074" y="446371"/>
                  <a:pt x="32074" y="437514"/>
                </a:cubicBezTo>
                <a:lnTo>
                  <a:pt x="32074" y="428305"/>
                </a:lnTo>
                <a:cubicBezTo>
                  <a:pt x="32074" y="419448"/>
                  <a:pt x="24894" y="412269"/>
                  <a:pt x="16038" y="412269"/>
                </a:cubicBezTo>
                <a:cubicBezTo>
                  <a:pt x="7181" y="412269"/>
                  <a:pt x="2" y="419448"/>
                  <a:pt x="2" y="428305"/>
                </a:cubicBezTo>
                <a:lnTo>
                  <a:pt x="2" y="437514"/>
                </a:lnTo>
                <a:cubicBezTo>
                  <a:pt x="2" y="446371"/>
                  <a:pt x="7181" y="453550"/>
                  <a:pt x="16038" y="453550"/>
                </a:cubicBezTo>
                <a:close/>
                <a:moveTo>
                  <a:pt x="467211" y="158878"/>
                </a:moveTo>
                <a:lnTo>
                  <a:pt x="467211" y="168086"/>
                </a:lnTo>
                <a:cubicBezTo>
                  <a:pt x="467211" y="176942"/>
                  <a:pt x="474390" y="184122"/>
                  <a:pt x="483247" y="184122"/>
                </a:cubicBezTo>
                <a:cubicBezTo>
                  <a:pt x="492104" y="184122"/>
                  <a:pt x="499283" y="176942"/>
                  <a:pt x="499283" y="168086"/>
                </a:cubicBezTo>
                <a:lnTo>
                  <a:pt x="499283" y="158878"/>
                </a:lnTo>
                <a:cubicBezTo>
                  <a:pt x="499283" y="150021"/>
                  <a:pt x="492104" y="142842"/>
                  <a:pt x="483247" y="142842"/>
                </a:cubicBezTo>
                <a:cubicBezTo>
                  <a:pt x="474390" y="142842"/>
                  <a:pt x="467211" y="150021"/>
                  <a:pt x="467211" y="1588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45"/>
          <p:cNvSpPr/>
          <p:nvPr/>
        </p:nvSpPr>
        <p:spPr>
          <a:xfrm>
            <a:off x="1806704" y="3394485"/>
            <a:ext cx="295721" cy="390349"/>
          </a:xfrm>
          <a:custGeom>
            <a:avLst/>
            <a:gdLst/>
            <a:ahLst/>
            <a:cxnLst/>
            <a:rect l="l" t="t" r="r" b="b"/>
            <a:pathLst>
              <a:path w="497010" h="656049" extrusionOk="0">
                <a:moveTo>
                  <a:pt x="286417" y="85994"/>
                </a:moveTo>
                <a:cubicBezTo>
                  <a:pt x="286417" y="94843"/>
                  <a:pt x="279242" y="102019"/>
                  <a:pt x="270391" y="102019"/>
                </a:cubicBezTo>
                <a:lnTo>
                  <a:pt x="264532" y="102019"/>
                </a:lnTo>
                <a:lnTo>
                  <a:pt x="264532" y="107878"/>
                </a:lnTo>
                <a:cubicBezTo>
                  <a:pt x="264532" y="116727"/>
                  <a:pt x="257358" y="123903"/>
                  <a:pt x="248507" y="123903"/>
                </a:cubicBezTo>
                <a:cubicBezTo>
                  <a:pt x="239656" y="123903"/>
                  <a:pt x="232482" y="116727"/>
                  <a:pt x="232482" y="107878"/>
                </a:cubicBezTo>
                <a:lnTo>
                  <a:pt x="232482" y="102019"/>
                </a:lnTo>
                <a:lnTo>
                  <a:pt x="226623" y="102019"/>
                </a:lnTo>
                <a:cubicBezTo>
                  <a:pt x="217772" y="102019"/>
                  <a:pt x="210598" y="94843"/>
                  <a:pt x="210598" y="85994"/>
                </a:cubicBezTo>
                <a:cubicBezTo>
                  <a:pt x="210598" y="77144"/>
                  <a:pt x="217772" y="69968"/>
                  <a:pt x="226623" y="69968"/>
                </a:cubicBezTo>
                <a:lnTo>
                  <a:pt x="232482" y="69968"/>
                </a:lnTo>
                <a:lnTo>
                  <a:pt x="232482" y="64111"/>
                </a:lnTo>
                <a:cubicBezTo>
                  <a:pt x="232482" y="55262"/>
                  <a:pt x="239656" y="48086"/>
                  <a:pt x="248507" y="48086"/>
                </a:cubicBezTo>
                <a:cubicBezTo>
                  <a:pt x="257358" y="48086"/>
                  <a:pt x="264532" y="55262"/>
                  <a:pt x="264532" y="64111"/>
                </a:cubicBezTo>
                <a:lnTo>
                  <a:pt x="264532" y="69968"/>
                </a:lnTo>
                <a:lnTo>
                  <a:pt x="270391" y="69968"/>
                </a:lnTo>
                <a:cubicBezTo>
                  <a:pt x="279242" y="69968"/>
                  <a:pt x="286417" y="77144"/>
                  <a:pt x="286417" y="85994"/>
                </a:cubicBezTo>
                <a:close/>
                <a:moveTo>
                  <a:pt x="156408" y="159694"/>
                </a:moveTo>
                <a:cubicBezTo>
                  <a:pt x="156408" y="159063"/>
                  <a:pt x="156445" y="158439"/>
                  <a:pt x="156515" y="157827"/>
                </a:cubicBezTo>
                <a:cubicBezTo>
                  <a:pt x="156445" y="157215"/>
                  <a:pt x="156408" y="156592"/>
                  <a:pt x="156408" y="155960"/>
                </a:cubicBezTo>
                <a:lnTo>
                  <a:pt x="156408" y="16025"/>
                </a:lnTo>
                <a:cubicBezTo>
                  <a:pt x="156408" y="7176"/>
                  <a:pt x="163582" y="0"/>
                  <a:pt x="172433" y="0"/>
                </a:cubicBezTo>
                <a:lnTo>
                  <a:pt x="324578" y="0"/>
                </a:lnTo>
                <a:cubicBezTo>
                  <a:pt x="333428" y="0"/>
                  <a:pt x="340603" y="7176"/>
                  <a:pt x="340603" y="16025"/>
                </a:cubicBezTo>
                <a:lnTo>
                  <a:pt x="340603" y="155960"/>
                </a:lnTo>
                <a:cubicBezTo>
                  <a:pt x="340603" y="156593"/>
                  <a:pt x="340566" y="157215"/>
                  <a:pt x="340496" y="157827"/>
                </a:cubicBezTo>
                <a:cubicBezTo>
                  <a:pt x="340566" y="158439"/>
                  <a:pt x="340603" y="159063"/>
                  <a:pt x="340603" y="159694"/>
                </a:cubicBezTo>
                <a:cubicBezTo>
                  <a:pt x="340603" y="210477"/>
                  <a:pt x="299288" y="251793"/>
                  <a:pt x="248505" y="251793"/>
                </a:cubicBezTo>
                <a:cubicBezTo>
                  <a:pt x="197723" y="251793"/>
                  <a:pt x="156408" y="210478"/>
                  <a:pt x="156408" y="159694"/>
                </a:cubicBezTo>
                <a:close/>
                <a:moveTo>
                  <a:pt x="307290" y="171985"/>
                </a:moveTo>
                <a:lnTo>
                  <a:pt x="189723" y="171985"/>
                </a:lnTo>
                <a:cubicBezTo>
                  <a:pt x="195410" y="199221"/>
                  <a:pt x="219607" y="219743"/>
                  <a:pt x="248505" y="219743"/>
                </a:cubicBezTo>
                <a:cubicBezTo>
                  <a:pt x="277404" y="219743"/>
                  <a:pt x="301601" y="199221"/>
                  <a:pt x="307290" y="171985"/>
                </a:cubicBezTo>
                <a:close/>
                <a:moveTo>
                  <a:pt x="188459" y="139935"/>
                </a:moveTo>
                <a:lnTo>
                  <a:pt x="308552" y="139935"/>
                </a:lnTo>
                <a:lnTo>
                  <a:pt x="308552" y="32051"/>
                </a:lnTo>
                <a:lnTo>
                  <a:pt x="188459" y="32051"/>
                </a:lnTo>
                <a:lnTo>
                  <a:pt x="188459" y="139935"/>
                </a:lnTo>
                <a:close/>
                <a:moveTo>
                  <a:pt x="361478" y="445525"/>
                </a:moveTo>
                <a:cubicBezTo>
                  <a:pt x="352627" y="445525"/>
                  <a:pt x="345452" y="452701"/>
                  <a:pt x="345452" y="461550"/>
                </a:cubicBezTo>
                <a:lnTo>
                  <a:pt x="345452" y="623999"/>
                </a:lnTo>
                <a:lnTo>
                  <a:pt x="151560" y="623999"/>
                </a:lnTo>
                <a:lnTo>
                  <a:pt x="151560" y="461550"/>
                </a:lnTo>
                <a:cubicBezTo>
                  <a:pt x="151560" y="452701"/>
                  <a:pt x="144386" y="445525"/>
                  <a:pt x="135535" y="445525"/>
                </a:cubicBezTo>
                <a:cubicBezTo>
                  <a:pt x="126684" y="445525"/>
                  <a:pt x="119510" y="452701"/>
                  <a:pt x="119510" y="461550"/>
                </a:cubicBezTo>
                <a:lnTo>
                  <a:pt x="119510" y="640024"/>
                </a:lnTo>
                <a:cubicBezTo>
                  <a:pt x="119510" y="648874"/>
                  <a:pt x="126684" y="656050"/>
                  <a:pt x="135535" y="656050"/>
                </a:cubicBezTo>
                <a:lnTo>
                  <a:pt x="361478" y="656050"/>
                </a:lnTo>
                <a:cubicBezTo>
                  <a:pt x="370328" y="656050"/>
                  <a:pt x="377503" y="648874"/>
                  <a:pt x="377503" y="640024"/>
                </a:cubicBezTo>
                <a:lnTo>
                  <a:pt x="377503" y="461550"/>
                </a:lnTo>
                <a:cubicBezTo>
                  <a:pt x="377503" y="452700"/>
                  <a:pt x="370328" y="445525"/>
                  <a:pt x="361478" y="445525"/>
                </a:cubicBezTo>
                <a:close/>
                <a:moveTo>
                  <a:pt x="488203" y="565774"/>
                </a:moveTo>
                <a:cubicBezTo>
                  <a:pt x="485889" y="566943"/>
                  <a:pt x="483424" y="567495"/>
                  <a:pt x="480996" y="567495"/>
                </a:cubicBezTo>
                <a:cubicBezTo>
                  <a:pt x="475139" y="567495"/>
                  <a:pt x="469495" y="564273"/>
                  <a:pt x="466676" y="558686"/>
                </a:cubicBezTo>
                <a:lnTo>
                  <a:pt x="386905" y="400584"/>
                </a:lnTo>
                <a:cubicBezTo>
                  <a:pt x="370655" y="368389"/>
                  <a:pt x="348103" y="335580"/>
                  <a:pt x="303894" y="326617"/>
                </a:cubicBezTo>
                <a:lnTo>
                  <a:pt x="303894" y="448789"/>
                </a:lnTo>
                <a:cubicBezTo>
                  <a:pt x="318546" y="455039"/>
                  <a:pt x="328842" y="469590"/>
                  <a:pt x="328842" y="486500"/>
                </a:cubicBezTo>
                <a:cubicBezTo>
                  <a:pt x="328842" y="509093"/>
                  <a:pt x="310461" y="527472"/>
                  <a:pt x="287868" y="527472"/>
                </a:cubicBezTo>
                <a:cubicBezTo>
                  <a:pt x="265276" y="527472"/>
                  <a:pt x="246895" y="509091"/>
                  <a:pt x="246895" y="486500"/>
                </a:cubicBezTo>
                <a:cubicBezTo>
                  <a:pt x="246895" y="469590"/>
                  <a:pt x="257191" y="455039"/>
                  <a:pt x="271843" y="448789"/>
                </a:cubicBezTo>
                <a:lnTo>
                  <a:pt x="271843" y="324229"/>
                </a:lnTo>
                <a:lnTo>
                  <a:pt x="220006" y="324229"/>
                </a:lnTo>
                <a:lnTo>
                  <a:pt x="220006" y="350585"/>
                </a:lnTo>
                <a:cubicBezTo>
                  <a:pt x="234656" y="356048"/>
                  <a:pt x="244951" y="368762"/>
                  <a:pt x="244951" y="383537"/>
                </a:cubicBezTo>
                <a:lnTo>
                  <a:pt x="244951" y="413652"/>
                </a:lnTo>
                <a:cubicBezTo>
                  <a:pt x="244951" y="422501"/>
                  <a:pt x="237776" y="429678"/>
                  <a:pt x="228926" y="429678"/>
                </a:cubicBezTo>
                <a:cubicBezTo>
                  <a:pt x="220075" y="429678"/>
                  <a:pt x="212900" y="422501"/>
                  <a:pt x="212900" y="413652"/>
                </a:cubicBezTo>
                <a:lnTo>
                  <a:pt x="212900" y="383537"/>
                </a:lnTo>
                <a:cubicBezTo>
                  <a:pt x="212678" y="382675"/>
                  <a:pt x="209559" y="379780"/>
                  <a:pt x="203977" y="379780"/>
                </a:cubicBezTo>
                <a:cubicBezTo>
                  <a:pt x="198399" y="379780"/>
                  <a:pt x="195280" y="382675"/>
                  <a:pt x="195051" y="383594"/>
                </a:cubicBezTo>
                <a:lnTo>
                  <a:pt x="195058" y="413652"/>
                </a:lnTo>
                <a:cubicBezTo>
                  <a:pt x="195058" y="422501"/>
                  <a:pt x="187883" y="429678"/>
                  <a:pt x="179032" y="429678"/>
                </a:cubicBezTo>
                <a:cubicBezTo>
                  <a:pt x="170182" y="429678"/>
                  <a:pt x="163007" y="422501"/>
                  <a:pt x="163007" y="413652"/>
                </a:cubicBezTo>
                <a:lnTo>
                  <a:pt x="163007" y="383537"/>
                </a:lnTo>
                <a:cubicBezTo>
                  <a:pt x="163007" y="368759"/>
                  <a:pt x="173303" y="356043"/>
                  <a:pt x="187955" y="350581"/>
                </a:cubicBezTo>
                <a:lnTo>
                  <a:pt x="187955" y="327793"/>
                </a:lnTo>
                <a:cubicBezTo>
                  <a:pt x="147129" y="338184"/>
                  <a:pt x="125711" y="369666"/>
                  <a:pt x="110106" y="400584"/>
                </a:cubicBezTo>
                <a:lnTo>
                  <a:pt x="30337" y="558685"/>
                </a:lnTo>
                <a:cubicBezTo>
                  <a:pt x="26349" y="566587"/>
                  <a:pt x="16712" y="569761"/>
                  <a:pt x="8810" y="565773"/>
                </a:cubicBezTo>
                <a:cubicBezTo>
                  <a:pt x="908" y="561787"/>
                  <a:pt x="-2265" y="552148"/>
                  <a:pt x="1722" y="544246"/>
                </a:cubicBezTo>
                <a:lnTo>
                  <a:pt x="81493" y="386143"/>
                </a:lnTo>
                <a:cubicBezTo>
                  <a:pt x="101853" y="345804"/>
                  <a:pt x="138158" y="292177"/>
                  <a:pt x="218043" y="292177"/>
                </a:cubicBezTo>
                <a:lnTo>
                  <a:pt x="278970" y="292177"/>
                </a:lnTo>
                <a:cubicBezTo>
                  <a:pt x="358854" y="292177"/>
                  <a:pt x="395160" y="345804"/>
                  <a:pt x="415518" y="386142"/>
                </a:cubicBezTo>
                <a:lnTo>
                  <a:pt x="495289" y="544246"/>
                </a:lnTo>
                <a:cubicBezTo>
                  <a:pt x="499276" y="552150"/>
                  <a:pt x="496103" y="561789"/>
                  <a:pt x="488203" y="565774"/>
                </a:cubicBezTo>
                <a:close/>
                <a:moveTo>
                  <a:pt x="296791" y="486500"/>
                </a:moveTo>
                <a:cubicBezTo>
                  <a:pt x="296791" y="481657"/>
                  <a:pt x="292913" y="477702"/>
                  <a:pt x="288101" y="477579"/>
                </a:cubicBezTo>
                <a:cubicBezTo>
                  <a:pt x="287947" y="477582"/>
                  <a:pt x="287792" y="477582"/>
                  <a:pt x="287638" y="477579"/>
                </a:cubicBezTo>
                <a:cubicBezTo>
                  <a:pt x="282825" y="477702"/>
                  <a:pt x="278947" y="481657"/>
                  <a:pt x="278947" y="486500"/>
                </a:cubicBezTo>
                <a:cubicBezTo>
                  <a:pt x="278947" y="491418"/>
                  <a:pt x="282950" y="495421"/>
                  <a:pt x="287870" y="495421"/>
                </a:cubicBezTo>
                <a:cubicBezTo>
                  <a:pt x="292790" y="495421"/>
                  <a:pt x="296791" y="491418"/>
                  <a:pt x="296791" y="4865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45"/>
          <p:cNvSpPr/>
          <p:nvPr/>
        </p:nvSpPr>
        <p:spPr>
          <a:xfrm>
            <a:off x="2575243" y="1250565"/>
            <a:ext cx="203996" cy="386588"/>
          </a:xfrm>
          <a:custGeom>
            <a:avLst/>
            <a:gdLst/>
            <a:ahLst/>
            <a:cxnLst/>
            <a:rect l="l" t="t" r="r" b="b"/>
            <a:pathLst>
              <a:path w="342850" h="649728" extrusionOk="0">
                <a:moveTo>
                  <a:pt x="326789" y="0"/>
                </a:moveTo>
                <a:lnTo>
                  <a:pt x="16065" y="0"/>
                </a:lnTo>
                <a:cubicBezTo>
                  <a:pt x="7194" y="0"/>
                  <a:pt x="0" y="7192"/>
                  <a:pt x="0" y="16065"/>
                </a:cubicBezTo>
                <a:lnTo>
                  <a:pt x="0" y="404471"/>
                </a:lnTo>
                <a:cubicBezTo>
                  <a:pt x="0" y="413344"/>
                  <a:pt x="7194" y="420536"/>
                  <a:pt x="16065" y="420536"/>
                </a:cubicBezTo>
                <a:lnTo>
                  <a:pt x="118377" y="420536"/>
                </a:lnTo>
                <a:lnTo>
                  <a:pt x="118377" y="452325"/>
                </a:lnTo>
                <a:cubicBezTo>
                  <a:pt x="118377" y="475432"/>
                  <a:pt x="134072" y="494944"/>
                  <a:pt x="155359" y="500761"/>
                </a:cubicBezTo>
                <a:lnTo>
                  <a:pt x="155359" y="633664"/>
                </a:lnTo>
                <a:cubicBezTo>
                  <a:pt x="155359" y="642536"/>
                  <a:pt x="162553" y="649728"/>
                  <a:pt x="171424" y="649728"/>
                </a:cubicBezTo>
                <a:cubicBezTo>
                  <a:pt x="180295" y="649728"/>
                  <a:pt x="187488" y="642536"/>
                  <a:pt x="187488" y="633664"/>
                </a:cubicBezTo>
                <a:lnTo>
                  <a:pt x="187488" y="500761"/>
                </a:lnTo>
                <a:cubicBezTo>
                  <a:pt x="208777" y="494944"/>
                  <a:pt x="224471" y="475432"/>
                  <a:pt x="224471" y="452325"/>
                </a:cubicBezTo>
                <a:lnTo>
                  <a:pt x="224471" y="420536"/>
                </a:lnTo>
                <a:lnTo>
                  <a:pt x="326786" y="420536"/>
                </a:lnTo>
                <a:cubicBezTo>
                  <a:pt x="335657" y="420536"/>
                  <a:pt x="342851" y="413344"/>
                  <a:pt x="342851" y="404471"/>
                </a:cubicBezTo>
                <a:lnTo>
                  <a:pt x="342851" y="16065"/>
                </a:lnTo>
                <a:cubicBezTo>
                  <a:pt x="342854" y="7192"/>
                  <a:pt x="335660" y="0"/>
                  <a:pt x="326789" y="0"/>
                </a:cubicBezTo>
                <a:close/>
                <a:moveTo>
                  <a:pt x="192343" y="452325"/>
                </a:moveTo>
                <a:cubicBezTo>
                  <a:pt x="192343" y="462290"/>
                  <a:pt x="184235" y="470397"/>
                  <a:pt x="174270" y="470397"/>
                </a:cubicBezTo>
                <a:lnTo>
                  <a:pt x="171425" y="470397"/>
                </a:lnTo>
                <a:lnTo>
                  <a:pt x="168580" y="470397"/>
                </a:lnTo>
                <a:cubicBezTo>
                  <a:pt x="158615" y="470397"/>
                  <a:pt x="150508" y="462290"/>
                  <a:pt x="150508" y="452325"/>
                </a:cubicBezTo>
                <a:lnTo>
                  <a:pt x="150508" y="420536"/>
                </a:lnTo>
                <a:lnTo>
                  <a:pt x="192345" y="420536"/>
                </a:lnTo>
                <a:lnTo>
                  <a:pt x="192345" y="452325"/>
                </a:lnTo>
                <a:close/>
                <a:moveTo>
                  <a:pt x="310725" y="388407"/>
                </a:moveTo>
                <a:lnTo>
                  <a:pt x="208409" y="388407"/>
                </a:lnTo>
                <a:lnTo>
                  <a:pt x="32129" y="388407"/>
                </a:lnTo>
                <a:lnTo>
                  <a:pt x="32129" y="32129"/>
                </a:lnTo>
                <a:lnTo>
                  <a:pt x="310725" y="32129"/>
                </a:lnTo>
                <a:lnTo>
                  <a:pt x="310725" y="388407"/>
                </a:lnTo>
                <a:close/>
                <a:moveTo>
                  <a:pt x="115485" y="359340"/>
                </a:moveTo>
                <a:lnTo>
                  <a:pt x="227367" y="359340"/>
                </a:lnTo>
                <a:cubicBezTo>
                  <a:pt x="254261" y="359340"/>
                  <a:pt x="276139" y="337461"/>
                  <a:pt x="276139" y="310567"/>
                </a:cubicBezTo>
                <a:lnTo>
                  <a:pt x="276139" y="188282"/>
                </a:lnTo>
                <a:cubicBezTo>
                  <a:pt x="276139" y="183288"/>
                  <a:pt x="273816" y="178577"/>
                  <a:pt x="269855" y="175536"/>
                </a:cubicBezTo>
                <a:cubicBezTo>
                  <a:pt x="265893" y="172497"/>
                  <a:pt x="260740" y="171472"/>
                  <a:pt x="255917" y="172764"/>
                </a:cubicBezTo>
                <a:lnTo>
                  <a:pt x="78620" y="220271"/>
                </a:lnTo>
                <a:cubicBezTo>
                  <a:pt x="71597" y="222153"/>
                  <a:pt x="66713" y="228517"/>
                  <a:pt x="66713" y="235788"/>
                </a:cubicBezTo>
                <a:lnTo>
                  <a:pt x="66713" y="310566"/>
                </a:lnTo>
                <a:cubicBezTo>
                  <a:pt x="66713" y="337461"/>
                  <a:pt x="88591" y="359340"/>
                  <a:pt x="115485" y="359340"/>
                </a:cubicBezTo>
                <a:close/>
                <a:moveTo>
                  <a:pt x="98842" y="248116"/>
                </a:moveTo>
                <a:lnTo>
                  <a:pt x="244010" y="209217"/>
                </a:lnTo>
                <a:lnTo>
                  <a:pt x="244010" y="310567"/>
                </a:lnTo>
                <a:cubicBezTo>
                  <a:pt x="244010" y="319743"/>
                  <a:pt x="236545" y="327210"/>
                  <a:pt x="227367" y="327210"/>
                </a:cubicBezTo>
                <a:lnTo>
                  <a:pt x="115485" y="327210"/>
                </a:lnTo>
                <a:cubicBezTo>
                  <a:pt x="106308" y="327210"/>
                  <a:pt x="98842" y="319745"/>
                  <a:pt x="98842" y="310567"/>
                </a:cubicBezTo>
                <a:lnTo>
                  <a:pt x="98842" y="248116"/>
                </a:lnTo>
                <a:close/>
                <a:moveTo>
                  <a:pt x="66713" y="108110"/>
                </a:moveTo>
                <a:cubicBezTo>
                  <a:pt x="66713" y="99237"/>
                  <a:pt x="73907" y="92045"/>
                  <a:pt x="82778" y="92045"/>
                </a:cubicBezTo>
                <a:lnTo>
                  <a:pt x="88651" y="92045"/>
                </a:lnTo>
                <a:lnTo>
                  <a:pt x="88651" y="86172"/>
                </a:lnTo>
                <a:cubicBezTo>
                  <a:pt x="88651" y="77300"/>
                  <a:pt x="95845" y="70108"/>
                  <a:pt x="104716" y="70108"/>
                </a:cubicBezTo>
                <a:cubicBezTo>
                  <a:pt x="113586" y="70108"/>
                  <a:pt x="120780" y="77300"/>
                  <a:pt x="120780" y="86172"/>
                </a:cubicBezTo>
                <a:lnTo>
                  <a:pt x="120780" y="92045"/>
                </a:lnTo>
                <a:lnTo>
                  <a:pt x="126653" y="92045"/>
                </a:lnTo>
                <a:cubicBezTo>
                  <a:pt x="135524" y="92045"/>
                  <a:pt x="142718" y="99237"/>
                  <a:pt x="142718" y="108110"/>
                </a:cubicBezTo>
                <a:cubicBezTo>
                  <a:pt x="142718" y="116982"/>
                  <a:pt x="135524" y="124175"/>
                  <a:pt x="126653" y="124175"/>
                </a:cubicBezTo>
                <a:lnTo>
                  <a:pt x="120780" y="124175"/>
                </a:lnTo>
                <a:lnTo>
                  <a:pt x="120780" y="130048"/>
                </a:lnTo>
                <a:cubicBezTo>
                  <a:pt x="120780" y="138920"/>
                  <a:pt x="113586" y="146112"/>
                  <a:pt x="104716" y="146112"/>
                </a:cubicBezTo>
                <a:cubicBezTo>
                  <a:pt x="95845" y="146112"/>
                  <a:pt x="88651" y="138920"/>
                  <a:pt x="88651" y="130048"/>
                </a:cubicBezTo>
                <a:lnTo>
                  <a:pt x="88651" y="124175"/>
                </a:lnTo>
                <a:lnTo>
                  <a:pt x="82778" y="124175"/>
                </a:lnTo>
                <a:cubicBezTo>
                  <a:pt x="73907" y="124175"/>
                  <a:pt x="66713" y="116982"/>
                  <a:pt x="66713" y="1081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45"/>
          <p:cNvSpPr/>
          <p:nvPr/>
        </p:nvSpPr>
        <p:spPr>
          <a:xfrm>
            <a:off x="2529242" y="1975238"/>
            <a:ext cx="295997" cy="355248"/>
          </a:xfrm>
          <a:custGeom>
            <a:avLst/>
            <a:gdLst/>
            <a:ahLst/>
            <a:cxnLst/>
            <a:rect l="l" t="t" r="r" b="b"/>
            <a:pathLst>
              <a:path w="497474" h="597056" extrusionOk="0">
                <a:moveTo>
                  <a:pt x="283913" y="165241"/>
                </a:moveTo>
                <a:lnTo>
                  <a:pt x="283913" y="170198"/>
                </a:lnTo>
                <a:cubicBezTo>
                  <a:pt x="283913" y="179047"/>
                  <a:pt x="276740" y="186220"/>
                  <a:pt x="267891" y="186220"/>
                </a:cubicBezTo>
                <a:cubicBezTo>
                  <a:pt x="259042" y="186220"/>
                  <a:pt x="251870" y="179047"/>
                  <a:pt x="251870" y="170198"/>
                </a:cubicBezTo>
                <a:lnTo>
                  <a:pt x="251870" y="165241"/>
                </a:lnTo>
                <a:cubicBezTo>
                  <a:pt x="251870" y="156393"/>
                  <a:pt x="259042" y="149220"/>
                  <a:pt x="267891" y="149220"/>
                </a:cubicBezTo>
                <a:cubicBezTo>
                  <a:pt x="276740" y="149220"/>
                  <a:pt x="283913" y="156393"/>
                  <a:pt x="283913" y="165241"/>
                </a:cubicBezTo>
                <a:close/>
                <a:moveTo>
                  <a:pt x="210557" y="149220"/>
                </a:moveTo>
                <a:cubicBezTo>
                  <a:pt x="201708" y="149220"/>
                  <a:pt x="194535" y="156393"/>
                  <a:pt x="194535" y="165241"/>
                </a:cubicBezTo>
                <a:lnTo>
                  <a:pt x="194535" y="170198"/>
                </a:lnTo>
                <a:cubicBezTo>
                  <a:pt x="194535" y="179047"/>
                  <a:pt x="201708" y="186220"/>
                  <a:pt x="210557" y="186220"/>
                </a:cubicBezTo>
                <a:cubicBezTo>
                  <a:pt x="219405" y="186220"/>
                  <a:pt x="226578" y="179047"/>
                  <a:pt x="226578" y="170198"/>
                </a:cubicBezTo>
                <a:lnTo>
                  <a:pt x="226578" y="165241"/>
                </a:lnTo>
                <a:cubicBezTo>
                  <a:pt x="226578" y="156393"/>
                  <a:pt x="219405" y="149220"/>
                  <a:pt x="210557" y="149220"/>
                </a:cubicBezTo>
                <a:close/>
                <a:moveTo>
                  <a:pt x="95887" y="149220"/>
                </a:moveTo>
                <a:cubicBezTo>
                  <a:pt x="87039" y="149220"/>
                  <a:pt x="79866" y="156393"/>
                  <a:pt x="79866" y="165241"/>
                </a:cubicBezTo>
                <a:lnTo>
                  <a:pt x="79866" y="170198"/>
                </a:lnTo>
                <a:cubicBezTo>
                  <a:pt x="79866" y="179047"/>
                  <a:pt x="87039" y="186220"/>
                  <a:pt x="95887" y="186220"/>
                </a:cubicBezTo>
                <a:cubicBezTo>
                  <a:pt x="104736" y="186220"/>
                  <a:pt x="111909" y="179047"/>
                  <a:pt x="111909" y="170198"/>
                </a:cubicBezTo>
                <a:lnTo>
                  <a:pt x="111909" y="165241"/>
                </a:lnTo>
                <a:cubicBezTo>
                  <a:pt x="111909" y="156393"/>
                  <a:pt x="104736" y="149220"/>
                  <a:pt x="95887" y="149220"/>
                </a:cubicBezTo>
                <a:close/>
                <a:moveTo>
                  <a:pt x="153222" y="149220"/>
                </a:moveTo>
                <a:cubicBezTo>
                  <a:pt x="144373" y="149220"/>
                  <a:pt x="137200" y="156393"/>
                  <a:pt x="137200" y="165241"/>
                </a:cubicBezTo>
                <a:lnTo>
                  <a:pt x="137200" y="170198"/>
                </a:lnTo>
                <a:cubicBezTo>
                  <a:pt x="137200" y="179047"/>
                  <a:pt x="144373" y="186220"/>
                  <a:pt x="153222" y="186220"/>
                </a:cubicBezTo>
                <a:cubicBezTo>
                  <a:pt x="162071" y="186220"/>
                  <a:pt x="169243" y="179047"/>
                  <a:pt x="169243" y="170198"/>
                </a:cubicBezTo>
                <a:lnTo>
                  <a:pt x="169243" y="165241"/>
                </a:lnTo>
                <a:cubicBezTo>
                  <a:pt x="169243" y="156393"/>
                  <a:pt x="162071" y="149220"/>
                  <a:pt x="153222" y="149220"/>
                </a:cubicBezTo>
                <a:close/>
                <a:moveTo>
                  <a:pt x="401588" y="79534"/>
                </a:moveTo>
                <a:cubicBezTo>
                  <a:pt x="410436" y="79534"/>
                  <a:pt x="417609" y="72361"/>
                  <a:pt x="417609" y="63513"/>
                </a:cubicBezTo>
                <a:lnTo>
                  <a:pt x="417609" y="58555"/>
                </a:lnTo>
                <a:cubicBezTo>
                  <a:pt x="417609" y="49707"/>
                  <a:pt x="410436" y="42534"/>
                  <a:pt x="401588" y="42534"/>
                </a:cubicBezTo>
                <a:cubicBezTo>
                  <a:pt x="392739" y="42534"/>
                  <a:pt x="385566" y="49707"/>
                  <a:pt x="385566" y="58555"/>
                </a:cubicBezTo>
                <a:lnTo>
                  <a:pt x="385566" y="63513"/>
                </a:lnTo>
                <a:cubicBezTo>
                  <a:pt x="385566" y="72361"/>
                  <a:pt x="392739" y="79534"/>
                  <a:pt x="401588" y="79534"/>
                </a:cubicBezTo>
                <a:close/>
                <a:moveTo>
                  <a:pt x="302943" y="63513"/>
                </a:moveTo>
                <a:lnTo>
                  <a:pt x="302943" y="58555"/>
                </a:lnTo>
                <a:cubicBezTo>
                  <a:pt x="302943" y="49707"/>
                  <a:pt x="295770" y="42534"/>
                  <a:pt x="286922" y="42534"/>
                </a:cubicBezTo>
                <a:cubicBezTo>
                  <a:pt x="278073" y="42534"/>
                  <a:pt x="270900" y="49707"/>
                  <a:pt x="270900" y="58555"/>
                </a:cubicBezTo>
                <a:lnTo>
                  <a:pt x="270900" y="63513"/>
                </a:lnTo>
                <a:cubicBezTo>
                  <a:pt x="270900" y="72361"/>
                  <a:pt x="278073" y="79534"/>
                  <a:pt x="286922" y="79534"/>
                </a:cubicBezTo>
                <a:cubicBezTo>
                  <a:pt x="295770" y="79534"/>
                  <a:pt x="302943" y="72361"/>
                  <a:pt x="302943" y="63513"/>
                </a:cubicBezTo>
                <a:close/>
                <a:moveTo>
                  <a:pt x="363775" y="351493"/>
                </a:moveTo>
                <a:cubicBezTo>
                  <a:pt x="363777" y="351597"/>
                  <a:pt x="363778" y="351703"/>
                  <a:pt x="363778" y="351809"/>
                </a:cubicBezTo>
                <a:lnTo>
                  <a:pt x="363778" y="499345"/>
                </a:lnTo>
                <a:cubicBezTo>
                  <a:pt x="363778" y="499450"/>
                  <a:pt x="363778" y="499554"/>
                  <a:pt x="363775" y="499660"/>
                </a:cubicBezTo>
                <a:lnTo>
                  <a:pt x="363775" y="581035"/>
                </a:lnTo>
                <a:cubicBezTo>
                  <a:pt x="363775" y="589884"/>
                  <a:pt x="356602" y="597057"/>
                  <a:pt x="347754" y="597057"/>
                </a:cubicBezTo>
                <a:lnTo>
                  <a:pt x="16022" y="597057"/>
                </a:lnTo>
                <a:cubicBezTo>
                  <a:pt x="7173" y="597057"/>
                  <a:pt x="0" y="589884"/>
                  <a:pt x="0" y="581035"/>
                </a:cubicBezTo>
                <a:lnTo>
                  <a:pt x="0" y="271139"/>
                </a:lnTo>
                <a:cubicBezTo>
                  <a:pt x="0" y="262290"/>
                  <a:pt x="7173" y="255117"/>
                  <a:pt x="16022" y="255117"/>
                </a:cubicBezTo>
                <a:lnTo>
                  <a:pt x="47058" y="255117"/>
                </a:lnTo>
                <a:lnTo>
                  <a:pt x="47058" y="228752"/>
                </a:lnTo>
                <a:lnTo>
                  <a:pt x="34623" y="228752"/>
                </a:lnTo>
                <a:cubicBezTo>
                  <a:pt x="25774" y="228752"/>
                  <a:pt x="18601" y="221579"/>
                  <a:pt x="18601" y="212731"/>
                </a:cubicBezTo>
                <a:lnTo>
                  <a:pt x="18601" y="122707"/>
                </a:lnTo>
                <a:cubicBezTo>
                  <a:pt x="18601" y="113859"/>
                  <a:pt x="25774" y="106686"/>
                  <a:pt x="34623" y="106686"/>
                </a:cubicBezTo>
                <a:lnTo>
                  <a:pt x="329153" y="106686"/>
                </a:lnTo>
                <a:cubicBezTo>
                  <a:pt x="338001" y="106686"/>
                  <a:pt x="345174" y="113859"/>
                  <a:pt x="345174" y="122707"/>
                </a:cubicBezTo>
                <a:lnTo>
                  <a:pt x="345174" y="212731"/>
                </a:lnTo>
                <a:cubicBezTo>
                  <a:pt x="345174" y="221579"/>
                  <a:pt x="338001" y="228752"/>
                  <a:pt x="329153" y="228752"/>
                </a:cubicBezTo>
                <a:lnTo>
                  <a:pt x="316717" y="228752"/>
                </a:lnTo>
                <a:lnTo>
                  <a:pt x="316717" y="255117"/>
                </a:lnTo>
                <a:lnTo>
                  <a:pt x="347754" y="255117"/>
                </a:lnTo>
                <a:cubicBezTo>
                  <a:pt x="356602" y="255117"/>
                  <a:pt x="363775" y="262290"/>
                  <a:pt x="363775" y="271139"/>
                </a:cubicBezTo>
                <a:lnTo>
                  <a:pt x="363775" y="351493"/>
                </a:lnTo>
                <a:close/>
                <a:moveTo>
                  <a:pt x="50644" y="196711"/>
                </a:moveTo>
                <a:lnTo>
                  <a:pt x="313131" y="196711"/>
                </a:lnTo>
                <a:lnTo>
                  <a:pt x="313131" y="138729"/>
                </a:lnTo>
                <a:lnTo>
                  <a:pt x="50644" y="138729"/>
                </a:lnTo>
                <a:lnTo>
                  <a:pt x="50644" y="196711"/>
                </a:lnTo>
                <a:close/>
                <a:moveTo>
                  <a:pt x="331732" y="515365"/>
                </a:moveTo>
                <a:lnTo>
                  <a:pt x="32043" y="515365"/>
                </a:lnTo>
                <a:lnTo>
                  <a:pt x="32043" y="565012"/>
                </a:lnTo>
                <a:lnTo>
                  <a:pt x="331732" y="565012"/>
                </a:lnTo>
                <a:lnTo>
                  <a:pt x="331732" y="515365"/>
                </a:lnTo>
                <a:close/>
                <a:moveTo>
                  <a:pt x="331732" y="367829"/>
                </a:moveTo>
                <a:lnTo>
                  <a:pt x="32043" y="367829"/>
                </a:lnTo>
                <a:lnTo>
                  <a:pt x="32043" y="483321"/>
                </a:lnTo>
                <a:lnTo>
                  <a:pt x="331732" y="483321"/>
                </a:lnTo>
                <a:lnTo>
                  <a:pt x="331732" y="367829"/>
                </a:lnTo>
                <a:close/>
                <a:moveTo>
                  <a:pt x="331732" y="287160"/>
                </a:moveTo>
                <a:lnTo>
                  <a:pt x="300695" y="287160"/>
                </a:lnTo>
                <a:cubicBezTo>
                  <a:pt x="291847" y="287160"/>
                  <a:pt x="284674" y="279987"/>
                  <a:pt x="284674" y="271139"/>
                </a:cubicBezTo>
                <a:lnTo>
                  <a:pt x="284674" y="228752"/>
                </a:lnTo>
                <a:lnTo>
                  <a:pt x="79101" y="228752"/>
                </a:lnTo>
                <a:lnTo>
                  <a:pt x="79101" y="271139"/>
                </a:lnTo>
                <a:cubicBezTo>
                  <a:pt x="79101" y="279987"/>
                  <a:pt x="71929" y="287160"/>
                  <a:pt x="63080" y="287160"/>
                </a:cubicBezTo>
                <a:lnTo>
                  <a:pt x="32043" y="287160"/>
                </a:lnTo>
                <a:lnTo>
                  <a:pt x="32043" y="335786"/>
                </a:lnTo>
                <a:lnTo>
                  <a:pt x="331732" y="335786"/>
                </a:lnTo>
                <a:lnTo>
                  <a:pt x="331732" y="287160"/>
                </a:lnTo>
                <a:close/>
                <a:moveTo>
                  <a:pt x="245607" y="63513"/>
                </a:moveTo>
                <a:lnTo>
                  <a:pt x="245607" y="58555"/>
                </a:lnTo>
                <a:cubicBezTo>
                  <a:pt x="245607" y="49707"/>
                  <a:pt x="238434" y="42534"/>
                  <a:pt x="229585" y="42534"/>
                </a:cubicBezTo>
                <a:cubicBezTo>
                  <a:pt x="220737" y="42534"/>
                  <a:pt x="213564" y="49707"/>
                  <a:pt x="213564" y="58555"/>
                </a:cubicBezTo>
                <a:lnTo>
                  <a:pt x="213564" y="63513"/>
                </a:lnTo>
                <a:cubicBezTo>
                  <a:pt x="213564" y="72361"/>
                  <a:pt x="220737" y="79534"/>
                  <a:pt x="229585" y="79534"/>
                </a:cubicBezTo>
                <a:cubicBezTo>
                  <a:pt x="238434" y="79534"/>
                  <a:pt x="245607" y="72361"/>
                  <a:pt x="245607" y="63513"/>
                </a:cubicBezTo>
                <a:close/>
                <a:moveTo>
                  <a:pt x="344253" y="79534"/>
                </a:moveTo>
                <a:cubicBezTo>
                  <a:pt x="353102" y="79534"/>
                  <a:pt x="360275" y="72361"/>
                  <a:pt x="360275" y="63513"/>
                </a:cubicBezTo>
                <a:lnTo>
                  <a:pt x="360275" y="58555"/>
                </a:lnTo>
                <a:cubicBezTo>
                  <a:pt x="360275" y="49707"/>
                  <a:pt x="353102" y="42534"/>
                  <a:pt x="344253" y="42534"/>
                </a:cubicBezTo>
                <a:cubicBezTo>
                  <a:pt x="335404" y="42534"/>
                  <a:pt x="328231" y="49707"/>
                  <a:pt x="328231" y="58555"/>
                </a:cubicBezTo>
                <a:lnTo>
                  <a:pt x="328231" y="63513"/>
                </a:lnTo>
                <a:cubicBezTo>
                  <a:pt x="328231" y="72361"/>
                  <a:pt x="335404" y="79534"/>
                  <a:pt x="344253" y="79534"/>
                </a:cubicBezTo>
                <a:close/>
                <a:moveTo>
                  <a:pt x="151522" y="442108"/>
                </a:moveTo>
                <a:lnTo>
                  <a:pt x="212255" y="442108"/>
                </a:lnTo>
                <a:cubicBezTo>
                  <a:pt x="221103" y="442108"/>
                  <a:pt x="228276" y="434935"/>
                  <a:pt x="228276" y="426086"/>
                </a:cubicBezTo>
                <a:cubicBezTo>
                  <a:pt x="228276" y="417237"/>
                  <a:pt x="221103" y="410065"/>
                  <a:pt x="212255" y="410065"/>
                </a:cubicBezTo>
                <a:lnTo>
                  <a:pt x="151522" y="410065"/>
                </a:lnTo>
                <a:cubicBezTo>
                  <a:pt x="142673" y="410065"/>
                  <a:pt x="135500" y="417237"/>
                  <a:pt x="135500" y="426086"/>
                </a:cubicBezTo>
                <a:cubicBezTo>
                  <a:pt x="135500" y="434935"/>
                  <a:pt x="142673" y="442108"/>
                  <a:pt x="151522" y="442108"/>
                </a:cubicBezTo>
                <a:close/>
                <a:moveTo>
                  <a:pt x="481453" y="148431"/>
                </a:moveTo>
                <a:lnTo>
                  <a:pt x="450416" y="148431"/>
                </a:lnTo>
                <a:lnTo>
                  <a:pt x="450416" y="122068"/>
                </a:lnTo>
                <a:lnTo>
                  <a:pt x="462849" y="122068"/>
                </a:lnTo>
                <a:cubicBezTo>
                  <a:pt x="471698" y="122068"/>
                  <a:pt x="478871" y="114895"/>
                  <a:pt x="478871" y="106047"/>
                </a:cubicBezTo>
                <a:lnTo>
                  <a:pt x="478871" y="16022"/>
                </a:lnTo>
                <a:cubicBezTo>
                  <a:pt x="478871" y="7173"/>
                  <a:pt x="471698" y="0"/>
                  <a:pt x="462849" y="0"/>
                </a:cubicBezTo>
                <a:lnTo>
                  <a:pt x="168322" y="0"/>
                </a:lnTo>
                <a:cubicBezTo>
                  <a:pt x="159473" y="0"/>
                  <a:pt x="152301" y="7173"/>
                  <a:pt x="152301" y="16022"/>
                </a:cubicBezTo>
                <a:lnTo>
                  <a:pt x="152301" y="48733"/>
                </a:lnTo>
                <a:cubicBezTo>
                  <a:pt x="152301" y="57581"/>
                  <a:pt x="159473" y="64754"/>
                  <a:pt x="168322" y="64754"/>
                </a:cubicBezTo>
                <a:cubicBezTo>
                  <a:pt x="177171" y="64754"/>
                  <a:pt x="184344" y="57581"/>
                  <a:pt x="184344" y="48733"/>
                </a:cubicBezTo>
                <a:lnTo>
                  <a:pt x="184344" y="32043"/>
                </a:lnTo>
                <a:lnTo>
                  <a:pt x="446828" y="32043"/>
                </a:lnTo>
                <a:lnTo>
                  <a:pt x="446828" y="90025"/>
                </a:lnTo>
                <a:lnTo>
                  <a:pt x="386385" y="90025"/>
                </a:lnTo>
                <a:cubicBezTo>
                  <a:pt x="377536" y="90025"/>
                  <a:pt x="370363" y="97198"/>
                  <a:pt x="370363" y="106047"/>
                </a:cubicBezTo>
                <a:cubicBezTo>
                  <a:pt x="370363" y="114895"/>
                  <a:pt x="377536" y="122068"/>
                  <a:pt x="386385" y="122068"/>
                </a:cubicBezTo>
                <a:lnTo>
                  <a:pt x="418372" y="122068"/>
                </a:lnTo>
                <a:lnTo>
                  <a:pt x="418372" y="164453"/>
                </a:lnTo>
                <a:cubicBezTo>
                  <a:pt x="418372" y="173302"/>
                  <a:pt x="425545" y="180475"/>
                  <a:pt x="434393" y="180475"/>
                </a:cubicBezTo>
                <a:lnTo>
                  <a:pt x="465430" y="180475"/>
                </a:lnTo>
                <a:lnTo>
                  <a:pt x="465430" y="229100"/>
                </a:lnTo>
                <a:lnTo>
                  <a:pt x="398685" y="229100"/>
                </a:lnTo>
                <a:cubicBezTo>
                  <a:pt x="389836" y="229100"/>
                  <a:pt x="382663" y="236273"/>
                  <a:pt x="382663" y="245121"/>
                </a:cubicBezTo>
                <a:cubicBezTo>
                  <a:pt x="382663" y="253970"/>
                  <a:pt x="389836" y="261143"/>
                  <a:pt x="398685" y="261143"/>
                </a:cubicBezTo>
                <a:lnTo>
                  <a:pt x="465432" y="261143"/>
                </a:lnTo>
                <a:lnTo>
                  <a:pt x="465432" y="376636"/>
                </a:lnTo>
                <a:lnTo>
                  <a:pt x="398685" y="376636"/>
                </a:lnTo>
                <a:cubicBezTo>
                  <a:pt x="389836" y="376636"/>
                  <a:pt x="382663" y="383809"/>
                  <a:pt x="382663" y="392657"/>
                </a:cubicBezTo>
                <a:cubicBezTo>
                  <a:pt x="382663" y="401506"/>
                  <a:pt x="389836" y="408679"/>
                  <a:pt x="398685" y="408679"/>
                </a:cubicBezTo>
                <a:lnTo>
                  <a:pt x="465432" y="408679"/>
                </a:lnTo>
                <a:lnTo>
                  <a:pt x="465432" y="458326"/>
                </a:lnTo>
                <a:lnTo>
                  <a:pt x="402329" y="458326"/>
                </a:lnTo>
                <a:cubicBezTo>
                  <a:pt x="393481" y="458326"/>
                  <a:pt x="386308" y="465499"/>
                  <a:pt x="386308" y="474348"/>
                </a:cubicBezTo>
                <a:cubicBezTo>
                  <a:pt x="386308" y="483197"/>
                  <a:pt x="393481" y="490369"/>
                  <a:pt x="402329" y="490369"/>
                </a:cubicBezTo>
                <a:lnTo>
                  <a:pt x="481453" y="490369"/>
                </a:lnTo>
                <a:cubicBezTo>
                  <a:pt x="490302" y="490369"/>
                  <a:pt x="497475" y="483197"/>
                  <a:pt x="497475" y="474348"/>
                </a:cubicBezTo>
                <a:lnTo>
                  <a:pt x="497475" y="164453"/>
                </a:lnTo>
                <a:cubicBezTo>
                  <a:pt x="497475" y="155604"/>
                  <a:pt x="490302" y="148431"/>
                  <a:pt x="481453" y="148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45"/>
          <p:cNvSpPr/>
          <p:nvPr/>
        </p:nvSpPr>
        <p:spPr>
          <a:xfrm>
            <a:off x="2539852" y="3406060"/>
            <a:ext cx="274778" cy="367199"/>
          </a:xfrm>
          <a:custGeom>
            <a:avLst/>
            <a:gdLst/>
            <a:ahLst/>
            <a:cxnLst/>
            <a:rect l="l" t="t" r="r" b="b"/>
            <a:pathLst>
              <a:path w="461812" h="617142" extrusionOk="0">
                <a:moveTo>
                  <a:pt x="117259" y="135021"/>
                </a:moveTo>
                <a:cubicBezTo>
                  <a:pt x="117259" y="125212"/>
                  <a:pt x="125214" y="117259"/>
                  <a:pt x="135020" y="117259"/>
                </a:cubicBezTo>
                <a:cubicBezTo>
                  <a:pt x="144830" y="117259"/>
                  <a:pt x="152784" y="125212"/>
                  <a:pt x="152784" y="135021"/>
                </a:cubicBezTo>
                <a:cubicBezTo>
                  <a:pt x="152784" y="144830"/>
                  <a:pt x="144829" y="152784"/>
                  <a:pt x="135020" y="152784"/>
                </a:cubicBezTo>
                <a:cubicBezTo>
                  <a:pt x="125214" y="152784"/>
                  <a:pt x="117259" y="144832"/>
                  <a:pt x="117259" y="135021"/>
                </a:cubicBezTo>
                <a:close/>
                <a:moveTo>
                  <a:pt x="363606" y="514529"/>
                </a:moveTo>
                <a:lnTo>
                  <a:pt x="345466" y="514529"/>
                </a:lnTo>
                <a:cubicBezTo>
                  <a:pt x="336594" y="514529"/>
                  <a:pt x="329402" y="521721"/>
                  <a:pt x="329402" y="530593"/>
                </a:cubicBezTo>
                <a:cubicBezTo>
                  <a:pt x="329402" y="539466"/>
                  <a:pt x="336594" y="546658"/>
                  <a:pt x="345466" y="546658"/>
                </a:cubicBezTo>
                <a:lnTo>
                  <a:pt x="363606" y="546658"/>
                </a:lnTo>
                <a:cubicBezTo>
                  <a:pt x="372479" y="546658"/>
                  <a:pt x="379671" y="539466"/>
                  <a:pt x="379671" y="530593"/>
                </a:cubicBezTo>
                <a:cubicBezTo>
                  <a:pt x="379671" y="521721"/>
                  <a:pt x="372479" y="514529"/>
                  <a:pt x="363606" y="514529"/>
                </a:cubicBezTo>
                <a:close/>
                <a:moveTo>
                  <a:pt x="363606" y="463318"/>
                </a:moveTo>
                <a:lnTo>
                  <a:pt x="345466" y="463318"/>
                </a:lnTo>
                <a:cubicBezTo>
                  <a:pt x="336594" y="463318"/>
                  <a:pt x="329402" y="470510"/>
                  <a:pt x="329402" y="479382"/>
                </a:cubicBezTo>
                <a:cubicBezTo>
                  <a:pt x="329402" y="488255"/>
                  <a:pt x="336594" y="495447"/>
                  <a:pt x="345466" y="495447"/>
                </a:cubicBezTo>
                <a:lnTo>
                  <a:pt x="363606" y="495447"/>
                </a:lnTo>
                <a:cubicBezTo>
                  <a:pt x="372479" y="495447"/>
                  <a:pt x="379671" y="488255"/>
                  <a:pt x="379671" y="479382"/>
                </a:cubicBezTo>
                <a:cubicBezTo>
                  <a:pt x="379671" y="470510"/>
                  <a:pt x="372479" y="463318"/>
                  <a:pt x="363606" y="463318"/>
                </a:cubicBezTo>
                <a:close/>
                <a:moveTo>
                  <a:pt x="290384" y="195881"/>
                </a:moveTo>
                <a:cubicBezTo>
                  <a:pt x="281511" y="195881"/>
                  <a:pt x="274319" y="203073"/>
                  <a:pt x="274319" y="211945"/>
                </a:cubicBezTo>
                <a:lnTo>
                  <a:pt x="274319" y="255892"/>
                </a:lnTo>
                <a:lnTo>
                  <a:pt x="230375" y="255892"/>
                </a:lnTo>
                <a:cubicBezTo>
                  <a:pt x="221502" y="255892"/>
                  <a:pt x="214310" y="263084"/>
                  <a:pt x="214310" y="271956"/>
                </a:cubicBezTo>
                <a:cubicBezTo>
                  <a:pt x="214310" y="280829"/>
                  <a:pt x="221502" y="288021"/>
                  <a:pt x="230375" y="288021"/>
                </a:cubicBezTo>
                <a:lnTo>
                  <a:pt x="274319" y="288021"/>
                </a:lnTo>
                <a:lnTo>
                  <a:pt x="274319" y="331969"/>
                </a:lnTo>
                <a:cubicBezTo>
                  <a:pt x="274319" y="340841"/>
                  <a:pt x="281511" y="348033"/>
                  <a:pt x="290384" y="348033"/>
                </a:cubicBezTo>
                <a:cubicBezTo>
                  <a:pt x="299256" y="348033"/>
                  <a:pt x="306448" y="340841"/>
                  <a:pt x="306448" y="331969"/>
                </a:cubicBezTo>
                <a:lnTo>
                  <a:pt x="306448" y="288022"/>
                </a:lnTo>
                <a:lnTo>
                  <a:pt x="350398" y="288022"/>
                </a:lnTo>
                <a:cubicBezTo>
                  <a:pt x="359271" y="288022"/>
                  <a:pt x="366463" y="280830"/>
                  <a:pt x="366463" y="271958"/>
                </a:cubicBezTo>
                <a:cubicBezTo>
                  <a:pt x="366463" y="263085"/>
                  <a:pt x="359271" y="255893"/>
                  <a:pt x="350398" y="255893"/>
                </a:cubicBezTo>
                <a:lnTo>
                  <a:pt x="306448" y="255893"/>
                </a:lnTo>
                <a:lnTo>
                  <a:pt x="306448" y="211947"/>
                </a:lnTo>
                <a:cubicBezTo>
                  <a:pt x="306448" y="203073"/>
                  <a:pt x="299256" y="195881"/>
                  <a:pt x="290384" y="195881"/>
                </a:cubicBezTo>
                <a:close/>
                <a:moveTo>
                  <a:pt x="445750" y="118923"/>
                </a:moveTo>
                <a:lnTo>
                  <a:pt x="201439" y="118923"/>
                </a:lnTo>
                <a:cubicBezTo>
                  <a:pt x="192566" y="118923"/>
                  <a:pt x="185374" y="126115"/>
                  <a:pt x="185374" y="134988"/>
                </a:cubicBezTo>
                <a:cubicBezTo>
                  <a:pt x="185374" y="143860"/>
                  <a:pt x="192566" y="151052"/>
                  <a:pt x="201439" y="151052"/>
                </a:cubicBezTo>
                <a:lnTo>
                  <a:pt x="429685" y="151052"/>
                </a:lnTo>
                <a:lnTo>
                  <a:pt x="429685" y="585012"/>
                </a:lnTo>
                <a:lnTo>
                  <a:pt x="151084" y="585012"/>
                </a:lnTo>
                <a:lnTo>
                  <a:pt x="151084" y="201405"/>
                </a:lnTo>
                <a:cubicBezTo>
                  <a:pt x="151084" y="192533"/>
                  <a:pt x="143892" y="185341"/>
                  <a:pt x="135020" y="185341"/>
                </a:cubicBezTo>
                <a:cubicBezTo>
                  <a:pt x="126147" y="185341"/>
                  <a:pt x="118955" y="192533"/>
                  <a:pt x="118955" y="201405"/>
                </a:cubicBezTo>
                <a:lnTo>
                  <a:pt x="118955" y="601078"/>
                </a:lnTo>
                <a:cubicBezTo>
                  <a:pt x="118955" y="609951"/>
                  <a:pt x="126147" y="617143"/>
                  <a:pt x="135020" y="617143"/>
                </a:cubicBezTo>
                <a:lnTo>
                  <a:pt x="445748" y="617143"/>
                </a:lnTo>
                <a:cubicBezTo>
                  <a:pt x="454620" y="617143"/>
                  <a:pt x="461813" y="609951"/>
                  <a:pt x="461813" y="601078"/>
                </a:cubicBezTo>
                <a:lnTo>
                  <a:pt x="461813" y="134988"/>
                </a:lnTo>
                <a:cubicBezTo>
                  <a:pt x="461814" y="126115"/>
                  <a:pt x="454622" y="118923"/>
                  <a:pt x="445750" y="118923"/>
                </a:cubicBezTo>
                <a:close/>
                <a:moveTo>
                  <a:pt x="151084" y="16065"/>
                </a:moveTo>
                <a:cubicBezTo>
                  <a:pt x="151084" y="7192"/>
                  <a:pt x="143892" y="0"/>
                  <a:pt x="135020" y="0"/>
                </a:cubicBezTo>
                <a:cubicBezTo>
                  <a:pt x="60570" y="0"/>
                  <a:pt x="0" y="60572"/>
                  <a:pt x="0" y="135021"/>
                </a:cubicBezTo>
                <a:cubicBezTo>
                  <a:pt x="0" y="143894"/>
                  <a:pt x="7192" y="151086"/>
                  <a:pt x="16065" y="151086"/>
                </a:cubicBezTo>
                <a:cubicBezTo>
                  <a:pt x="24937" y="151086"/>
                  <a:pt x="32129" y="143894"/>
                  <a:pt x="32129" y="135021"/>
                </a:cubicBezTo>
                <a:cubicBezTo>
                  <a:pt x="32129" y="78286"/>
                  <a:pt x="78286" y="32129"/>
                  <a:pt x="135020" y="32129"/>
                </a:cubicBezTo>
                <a:cubicBezTo>
                  <a:pt x="143892" y="32129"/>
                  <a:pt x="151084" y="24937"/>
                  <a:pt x="151084" y="16065"/>
                </a:cubicBezTo>
                <a:close/>
                <a:moveTo>
                  <a:pt x="151084" y="78633"/>
                </a:moveTo>
                <a:cubicBezTo>
                  <a:pt x="151084" y="69761"/>
                  <a:pt x="143892" y="62568"/>
                  <a:pt x="135020" y="62568"/>
                </a:cubicBezTo>
                <a:cubicBezTo>
                  <a:pt x="95069" y="62568"/>
                  <a:pt x="62565" y="95070"/>
                  <a:pt x="62565" y="135021"/>
                </a:cubicBezTo>
                <a:cubicBezTo>
                  <a:pt x="62565" y="143894"/>
                  <a:pt x="69757" y="151086"/>
                  <a:pt x="78630" y="151086"/>
                </a:cubicBezTo>
                <a:cubicBezTo>
                  <a:pt x="87502" y="151086"/>
                  <a:pt x="94694" y="143894"/>
                  <a:pt x="94694" y="135021"/>
                </a:cubicBezTo>
                <a:cubicBezTo>
                  <a:pt x="94694" y="112786"/>
                  <a:pt x="112785" y="94698"/>
                  <a:pt x="135020" y="94698"/>
                </a:cubicBezTo>
                <a:cubicBezTo>
                  <a:pt x="143892" y="94698"/>
                  <a:pt x="151084" y="87506"/>
                  <a:pt x="151084" y="78633"/>
                </a:cubicBezTo>
                <a:close/>
                <a:moveTo>
                  <a:pt x="299457" y="463318"/>
                </a:moveTo>
                <a:lnTo>
                  <a:pt x="281315" y="463318"/>
                </a:lnTo>
                <a:cubicBezTo>
                  <a:pt x="272443" y="463318"/>
                  <a:pt x="265251" y="470510"/>
                  <a:pt x="265251" y="479382"/>
                </a:cubicBezTo>
                <a:cubicBezTo>
                  <a:pt x="265251" y="488255"/>
                  <a:pt x="272443" y="495447"/>
                  <a:pt x="281315" y="495447"/>
                </a:cubicBezTo>
                <a:lnTo>
                  <a:pt x="299456" y="495447"/>
                </a:lnTo>
                <a:cubicBezTo>
                  <a:pt x="308328" y="495447"/>
                  <a:pt x="315520" y="488255"/>
                  <a:pt x="315520" y="479382"/>
                </a:cubicBezTo>
                <a:cubicBezTo>
                  <a:pt x="315520" y="470510"/>
                  <a:pt x="308330" y="463318"/>
                  <a:pt x="299457" y="463318"/>
                </a:cubicBezTo>
                <a:close/>
                <a:moveTo>
                  <a:pt x="217166" y="495447"/>
                </a:moveTo>
                <a:lnTo>
                  <a:pt x="235306" y="495447"/>
                </a:lnTo>
                <a:cubicBezTo>
                  <a:pt x="244179" y="495447"/>
                  <a:pt x="251371" y="488255"/>
                  <a:pt x="251371" y="479382"/>
                </a:cubicBezTo>
                <a:cubicBezTo>
                  <a:pt x="251371" y="470510"/>
                  <a:pt x="244179" y="463318"/>
                  <a:pt x="235306" y="463318"/>
                </a:cubicBezTo>
                <a:lnTo>
                  <a:pt x="217166" y="463318"/>
                </a:lnTo>
                <a:cubicBezTo>
                  <a:pt x="208294" y="463318"/>
                  <a:pt x="201102" y="470510"/>
                  <a:pt x="201102" y="479382"/>
                </a:cubicBezTo>
                <a:cubicBezTo>
                  <a:pt x="201102" y="488255"/>
                  <a:pt x="208294" y="495447"/>
                  <a:pt x="217166" y="495447"/>
                </a:cubicBezTo>
                <a:close/>
                <a:moveTo>
                  <a:pt x="217166" y="546658"/>
                </a:moveTo>
                <a:lnTo>
                  <a:pt x="235306" y="546658"/>
                </a:lnTo>
                <a:cubicBezTo>
                  <a:pt x="244179" y="546658"/>
                  <a:pt x="251371" y="539466"/>
                  <a:pt x="251371" y="530593"/>
                </a:cubicBezTo>
                <a:cubicBezTo>
                  <a:pt x="251371" y="521721"/>
                  <a:pt x="244179" y="514529"/>
                  <a:pt x="235306" y="514529"/>
                </a:cubicBezTo>
                <a:lnTo>
                  <a:pt x="217166" y="514529"/>
                </a:lnTo>
                <a:cubicBezTo>
                  <a:pt x="208294" y="514529"/>
                  <a:pt x="201102" y="521721"/>
                  <a:pt x="201102" y="530593"/>
                </a:cubicBezTo>
                <a:cubicBezTo>
                  <a:pt x="201102" y="539466"/>
                  <a:pt x="208294" y="546658"/>
                  <a:pt x="217166" y="546658"/>
                </a:cubicBezTo>
                <a:close/>
                <a:moveTo>
                  <a:pt x="201102" y="428170"/>
                </a:moveTo>
                <a:cubicBezTo>
                  <a:pt x="201102" y="437043"/>
                  <a:pt x="208294" y="444235"/>
                  <a:pt x="217166" y="444235"/>
                </a:cubicBezTo>
                <a:lnTo>
                  <a:pt x="235306" y="444235"/>
                </a:lnTo>
                <a:cubicBezTo>
                  <a:pt x="244179" y="444235"/>
                  <a:pt x="251371" y="437043"/>
                  <a:pt x="251371" y="428170"/>
                </a:cubicBezTo>
                <a:cubicBezTo>
                  <a:pt x="251371" y="419298"/>
                  <a:pt x="244179" y="412105"/>
                  <a:pt x="235306" y="412105"/>
                </a:cubicBezTo>
                <a:lnTo>
                  <a:pt x="217166" y="412105"/>
                </a:lnTo>
                <a:cubicBezTo>
                  <a:pt x="208294" y="412105"/>
                  <a:pt x="201102" y="419298"/>
                  <a:pt x="201102" y="428170"/>
                </a:cubicBezTo>
                <a:close/>
                <a:moveTo>
                  <a:pt x="299457" y="412105"/>
                </a:moveTo>
                <a:lnTo>
                  <a:pt x="281315" y="412105"/>
                </a:lnTo>
                <a:cubicBezTo>
                  <a:pt x="272443" y="412105"/>
                  <a:pt x="265251" y="419298"/>
                  <a:pt x="265251" y="428170"/>
                </a:cubicBezTo>
                <a:cubicBezTo>
                  <a:pt x="265251" y="437043"/>
                  <a:pt x="272443" y="444235"/>
                  <a:pt x="281315" y="444235"/>
                </a:cubicBezTo>
                <a:lnTo>
                  <a:pt x="299456" y="444235"/>
                </a:lnTo>
                <a:cubicBezTo>
                  <a:pt x="308328" y="444235"/>
                  <a:pt x="315520" y="437043"/>
                  <a:pt x="315520" y="428170"/>
                </a:cubicBezTo>
                <a:cubicBezTo>
                  <a:pt x="315520" y="419298"/>
                  <a:pt x="308330" y="412105"/>
                  <a:pt x="299457" y="412105"/>
                </a:cubicBezTo>
                <a:close/>
                <a:moveTo>
                  <a:pt x="299457" y="514529"/>
                </a:moveTo>
                <a:lnTo>
                  <a:pt x="281315" y="514529"/>
                </a:lnTo>
                <a:cubicBezTo>
                  <a:pt x="272443" y="514529"/>
                  <a:pt x="265251" y="521721"/>
                  <a:pt x="265251" y="530593"/>
                </a:cubicBezTo>
                <a:cubicBezTo>
                  <a:pt x="265251" y="539466"/>
                  <a:pt x="272443" y="546658"/>
                  <a:pt x="281315" y="546658"/>
                </a:cubicBezTo>
                <a:lnTo>
                  <a:pt x="299456" y="546658"/>
                </a:lnTo>
                <a:cubicBezTo>
                  <a:pt x="308328" y="546658"/>
                  <a:pt x="315520" y="539466"/>
                  <a:pt x="315520" y="530593"/>
                </a:cubicBezTo>
                <a:cubicBezTo>
                  <a:pt x="315520" y="521721"/>
                  <a:pt x="308330" y="514529"/>
                  <a:pt x="299457" y="514529"/>
                </a:cubicBezTo>
                <a:close/>
                <a:moveTo>
                  <a:pt x="363606" y="412105"/>
                </a:moveTo>
                <a:lnTo>
                  <a:pt x="345466" y="412105"/>
                </a:lnTo>
                <a:cubicBezTo>
                  <a:pt x="336594" y="412105"/>
                  <a:pt x="329402" y="419298"/>
                  <a:pt x="329402" y="428170"/>
                </a:cubicBezTo>
                <a:cubicBezTo>
                  <a:pt x="329402" y="437043"/>
                  <a:pt x="336594" y="444235"/>
                  <a:pt x="345466" y="444235"/>
                </a:cubicBezTo>
                <a:lnTo>
                  <a:pt x="363606" y="444235"/>
                </a:lnTo>
                <a:cubicBezTo>
                  <a:pt x="372479" y="444235"/>
                  <a:pt x="379671" y="437043"/>
                  <a:pt x="379671" y="428170"/>
                </a:cubicBezTo>
                <a:cubicBezTo>
                  <a:pt x="379671" y="419298"/>
                  <a:pt x="372479" y="412105"/>
                  <a:pt x="363606" y="4121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45"/>
          <p:cNvSpPr/>
          <p:nvPr/>
        </p:nvSpPr>
        <p:spPr>
          <a:xfrm>
            <a:off x="2491659" y="2665189"/>
            <a:ext cx="371163" cy="352776"/>
          </a:xfrm>
          <a:custGeom>
            <a:avLst/>
            <a:gdLst/>
            <a:ahLst/>
            <a:cxnLst/>
            <a:rect l="l" t="t" r="r" b="b"/>
            <a:pathLst>
              <a:path w="623804" h="592900" extrusionOk="0">
                <a:moveTo>
                  <a:pt x="200139" y="422560"/>
                </a:moveTo>
                <a:lnTo>
                  <a:pt x="259763" y="422560"/>
                </a:lnTo>
                <a:lnTo>
                  <a:pt x="259763" y="482181"/>
                </a:lnTo>
                <a:cubicBezTo>
                  <a:pt x="259763" y="491031"/>
                  <a:pt x="266938" y="498204"/>
                  <a:pt x="275786" y="498204"/>
                </a:cubicBezTo>
                <a:lnTo>
                  <a:pt x="348016" y="498204"/>
                </a:lnTo>
                <a:cubicBezTo>
                  <a:pt x="356864" y="498204"/>
                  <a:pt x="364040" y="491031"/>
                  <a:pt x="364040" y="482181"/>
                </a:cubicBezTo>
                <a:lnTo>
                  <a:pt x="364040" y="422560"/>
                </a:lnTo>
                <a:lnTo>
                  <a:pt x="423664" y="422560"/>
                </a:lnTo>
                <a:cubicBezTo>
                  <a:pt x="432512" y="422560"/>
                  <a:pt x="439687" y="415386"/>
                  <a:pt x="439687" y="406537"/>
                </a:cubicBezTo>
                <a:lnTo>
                  <a:pt x="439687" y="334299"/>
                </a:lnTo>
                <a:cubicBezTo>
                  <a:pt x="439687" y="325449"/>
                  <a:pt x="432512" y="318275"/>
                  <a:pt x="423664" y="318275"/>
                </a:cubicBezTo>
                <a:lnTo>
                  <a:pt x="364040" y="318275"/>
                </a:lnTo>
                <a:lnTo>
                  <a:pt x="364040" y="258656"/>
                </a:lnTo>
                <a:cubicBezTo>
                  <a:pt x="364040" y="249806"/>
                  <a:pt x="356864" y="242633"/>
                  <a:pt x="348016" y="242633"/>
                </a:cubicBezTo>
                <a:lnTo>
                  <a:pt x="275786" y="242633"/>
                </a:lnTo>
                <a:cubicBezTo>
                  <a:pt x="266938" y="242633"/>
                  <a:pt x="259763" y="249806"/>
                  <a:pt x="259763" y="258656"/>
                </a:cubicBezTo>
                <a:lnTo>
                  <a:pt x="259763" y="318275"/>
                </a:lnTo>
                <a:lnTo>
                  <a:pt x="200139" y="318275"/>
                </a:lnTo>
                <a:cubicBezTo>
                  <a:pt x="191291" y="318275"/>
                  <a:pt x="184116" y="325449"/>
                  <a:pt x="184116" y="334299"/>
                </a:cubicBezTo>
                <a:lnTo>
                  <a:pt x="184116" y="406537"/>
                </a:lnTo>
                <a:cubicBezTo>
                  <a:pt x="184116" y="415386"/>
                  <a:pt x="191291" y="422560"/>
                  <a:pt x="200139" y="422560"/>
                </a:cubicBezTo>
                <a:close/>
                <a:moveTo>
                  <a:pt x="216162" y="350322"/>
                </a:moveTo>
                <a:lnTo>
                  <a:pt x="275786" y="350322"/>
                </a:lnTo>
                <a:cubicBezTo>
                  <a:pt x="284635" y="350322"/>
                  <a:pt x="291810" y="343148"/>
                  <a:pt x="291810" y="334299"/>
                </a:cubicBezTo>
                <a:lnTo>
                  <a:pt x="291810" y="274679"/>
                </a:lnTo>
                <a:lnTo>
                  <a:pt x="331993" y="274679"/>
                </a:lnTo>
                <a:lnTo>
                  <a:pt x="331993" y="334299"/>
                </a:lnTo>
                <a:cubicBezTo>
                  <a:pt x="331993" y="343148"/>
                  <a:pt x="339168" y="350322"/>
                  <a:pt x="348016" y="350322"/>
                </a:cubicBezTo>
                <a:lnTo>
                  <a:pt x="407641" y="350322"/>
                </a:lnTo>
                <a:lnTo>
                  <a:pt x="407641" y="390513"/>
                </a:lnTo>
                <a:lnTo>
                  <a:pt x="348016" y="390513"/>
                </a:lnTo>
                <a:cubicBezTo>
                  <a:pt x="339168" y="390513"/>
                  <a:pt x="331993" y="397687"/>
                  <a:pt x="331993" y="406537"/>
                </a:cubicBezTo>
                <a:lnTo>
                  <a:pt x="331993" y="466158"/>
                </a:lnTo>
                <a:lnTo>
                  <a:pt x="291810" y="466158"/>
                </a:lnTo>
                <a:lnTo>
                  <a:pt x="291810" y="406537"/>
                </a:lnTo>
                <a:cubicBezTo>
                  <a:pt x="291810" y="397687"/>
                  <a:pt x="284635" y="390513"/>
                  <a:pt x="275786" y="390513"/>
                </a:cubicBezTo>
                <a:lnTo>
                  <a:pt x="216162" y="390513"/>
                </a:lnTo>
                <a:lnTo>
                  <a:pt x="216162" y="350322"/>
                </a:lnTo>
                <a:close/>
                <a:moveTo>
                  <a:pt x="607781" y="147938"/>
                </a:moveTo>
                <a:lnTo>
                  <a:pt x="475865" y="147938"/>
                </a:lnTo>
                <a:lnTo>
                  <a:pt x="475865" y="16023"/>
                </a:lnTo>
                <a:cubicBezTo>
                  <a:pt x="475865" y="7174"/>
                  <a:pt x="468689" y="0"/>
                  <a:pt x="459841" y="0"/>
                </a:cubicBezTo>
                <a:lnTo>
                  <a:pt x="163963" y="0"/>
                </a:lnTo>
                <a:cubicBezTo>
                  <a:pt x="155115" y="0"/>
                  <a:pt x="147940" y="7174"/>
                  <a:pt x="147940" y="16023"/>
                </a:cubicBezTo>
                <a:lnTo>
                  <a:pt x="147940" y="147938"/>
                </a:lnTo>
                <a:lnTo>
                  <a:pt x="16023" y="147938"/>
                </a:lnTo>
                <a:cubicBezTo>
                  <a:pt x="7175" y="147938"/>
                  <a:pt x="0" y="155112"/>
                  <a:pt x="0" y="163962"/>
                </a:cubicBezTo>
                <a:lnTo>
                  <a:pt x="0" y="576877"/>
                </a:lnTo>
                <a:cubicBezTo>
                  <a:pt x="0" y="585727"/>
                  <a:pt x="7175" y="592900"/>
                  <a:pt x="16023" y="592900"/>
                </a:cubicBezTo>
                <a:lnTo>
                  <a:pt x="607781" y="592900"/>
                </a:lnTo>
                <a:cubicBezTo>
                  <a:pt x="616629" y="592900"/>
                  <a:pt x="623804" y="585727"/>
                  <a:pt x="623804" y="576877"/>
                </a:cubicBezTo>
                <a:lnTo>
                  <a:pt x="623804" y="163962"/>
                </a:lnTo>
                <a:cubicBezTo>
                  <a:pt x="623804" y="155112"/>
                  <a:pt x="616629" y="147938"/>
                  <a:pt x="607781" y="147938"/>
                </a:cubicBezTo>
                <a:close/>
                <a:moveTo>
                  <a:pt x="179986" y="32047"/>
                </a:moveTo>
                <a:lnTo>
                  <a:pt x="443816" y="32047"/>
                </a:lnTo>
                <a:lnTo>
                  <a:pt x="443816" y="58519"/>
                </a:lnTo>
                <a:lnTo>
                  <a:pt x="179986" y="58519"/>
                </a:lnTo>
                <a:lnTo>
                  <a:pt x="179986" y="32047"/>
                </a:lnTo>
                <a:close/>
                <a:moveTo>
                  <a:pt x="179986" y="90565"/>
                </a:moveTo>
                <a:lnTo>
                  <a:pt x="443816" y="90565"/>
                </a:lnTo>
                <a:lnTo>
                  <a:pt x="443816" y="147940"/>
                </a:lnTo>
                <a:lnTo>
                  <a:pt x="179986" y="147940"/>
                </a:lnTo>
                <a:lnTo>
                  <a:pt x="179986" y="90565"/>
                </a:lnTo>
                <a:close/>
                <a:moveTo>
                  <a:pt x="591758" y="560854"/>
                </a:moveTo>
                <a:lnTo>
                  <a:pt x="32047" y="560854"/>
                </a:lnTo>
                <a:lnTo>
                  <a:pt x="32047" y="179985"/>
                </a:lnTo>
                <a:lnTo>
                  <a:pt x="591758" y="179985"/>
                </a:lnTo>
                <a:lnTo>
                  <a:pt x="591758" y="5608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1" name="Google Shape;661;p45"/>
          <p:cNvSpPr/>
          <p:nvPr/>
        </p:nvSpPr>
        <p:spPr>
          <a:xfrm>
            <a:off x="2529247" y="4037162"/>
            <a:ext cx="295988" cy="410164"/>
          </a:xfrm>
          <a:custGeom>
            <a:avLst/>
            <a:gdLst/>
            <a:ahLst/>
            <a:cxnLst/>
            <a:rect l="l" t="t" r="r" b="b"/>
            <a:pathLst>
              <a:path w="497458" h="689352" extrusionOk="0">
                <a:moveTo>
                  <a:pt x="495735" y="577450"/>
                </a:moveTo>
                <a:lnTo>
                  <a:pt x="415892" y="419206"/>
                </a:lnTo>
                <a:cubicBezTo>
                  <a:pt x="395514" y="378832"/>
                  <a:pt x="359176" y="325157"/>
                  <a:pt x="279221" y="325157"/>
                </a:cubicBezTo>
                <a:lnTo>
                  <a:pt x="218238" y="325157"/>
                </a:lnTo>
                <a:cubicBezTo>
                  <a:pt x="138282" y="325157"/>
                  <a:pt x="101944" y="378832"/>
                  <a:pt x="81566" y="419207"/>
                </a:cubicBezTo>
                <a:lnTo>
                  <a:pt x="1723" y="577450"/>
                </a:lnTo>
                <a:cubicBezTo>
                  <a:pt x="-2267" y="585359"/>
                  <a:pt x="908" y="595005"/>
                  <a:pt x="8818" y="598996"/>
                </a:cubicBezTo>
                <a:cubicBezTo>
                  <a:pt x="16728" y="602990"/>
                  <a:pt x="26371" y="599811"/>
                  <a:pt x="30364" y="591902"/>
                </a:cubicBezTo>
                <a:lnTo>
                  <a:pt x="110205" y="433661"/>
                </a:lnTo>
                <a:cubicBezTo>
                  <a:pt x="126514" y="401347"/>
                  <a:pt x="149168" y="368419"/>
                  <a:pt x="193656" y="359552"/>
                </a:cubicBezTo>
                <a:lnTo>
                  <a:pt x="234602" y="435674"/>
                </a:lnTo>
                <a:cubicBezTo>
                  <a:pt x="237399" y="440872"/>
                  <a:pt x="242824" y="444115"/>
                  <a:pt x="248728" y="444115"/>
                </a:cubicBezTo>
                <a:cubicBezTo>
                  <a:pt x="254632" y="444115"/>
                  <a:pt x="260057" y="440874"/>
                  <a:pt x="262854" y="435674"/>
                </a:cubicBezTo>
                <a:lnTo>
                  <a:pt x="303801" y="359552"/>
                </a:lnTo>
                <a:cubicBezTo>
                  <a:pt x="348288" y="368419"/>
                  <a:pt x="370943" y="401349"/>
                  <a:pt x="387252" y="433659"/>
                </a:cubicBezTo>
                <a:lnTo>
                  <a:pt x="467094" y="591902"/>
                </a:lnTo>
                <a:cubicBezTo>
                  <a:pt x="469916" y="597493"/>
                  <a:pt x="475563" y="600719"/>
                  <a:pt x="481427" y="600719"/>
                </a:cubicBezTo>
                <a:cubicBezTo>
                  <a:pt x="483857" y="600719"/>
                  <a:pt x="486323" y="600165"/>
                  <a:pt x="488640" y="598996"/>
                </a:cubicBezTo>
                <a:cubicBezTo>
                  <a:pt x="496550" y="595005"/>
                  <a:pt x="499725" y="585358"/>
                  <a:pt x="495735" y="577450"/>
                </a:cubicBezTo>
                <a:close/>
                <a:moveTo>
                  <a:pt x="248730" y="394214"/>
                </a:moveTo>
                <a:lnTo>
                  <a:pt x="228839" y="357235"/>
                </a:lnTo>
                <a:lnTo>
                  <a:pt x="268622" y="357235"/>
                </a:lnTo>
                <a:lnTo>
                  <a:pt x="248730" y="394214"/>
                </a:lnTo>
                <a:close/>
                <a:moveTo>
                  <a:pt x="283096" y="120559"/>
                </a:moveTo>
                <a:cubicBezTo>
                  <a:pt x="280352" y="115202"/>
                  <a:pt x="280838" y="108760"/>
                  <a:pt x="284356" y="103875"/>
                </a:cubicBezTo>
                <a:lnTo>
                  <a:pt x="317423" y="57953"/>
                </a:lnTo>
                <a:cubicBezTo>
                  <a:pt x="322599" y="50766"/>
                  <a:pt x="332624" y="49133"/>
                  <a:pt x="339813" y="54310"/>
                </a:cubicBezTo>
                <a:cubicBezTo>
                  <a:pt x="347000" y="59488"/>
                  <a:pt x="348633" y="69511"/>
                  <a:pt x="343455" y="76700"/>
                </a:cubicBezTo>
                <a:lnTo>
                  <a:pt x="328686" y="97209"/>
                </a:lnTo>
                <a:lnTo>
                  <a:pt x="363171" y="97209"/>
                </a:lnTo>
                <a:cubicBezTo>
                  <a:pt x="369137" y="97209"/>
                  <a:pt x="374608" y="100518"/>
                  <a:pt x="377376" y="105799"/>
                </a:cubicBezTo>
                <a:cubicBezTo>
                  <a:pt x="380145" y="111081"/>
                  <a:pt x="379755" y="117464"/>
                  <a:pt x="376364" y="122370"/>
                </a:cubicBezTo>
                <a:lnTo>
                  <a:pt x="343630" y="169708"/>
                </a:lnTo>
                <a:cubicBezTo>
                  <a:pt x="340517" y="174210"/>
                  <a:pt x="335511" y="176626"/>
                  <a:pt x="330423" y="176626"/>
                </a:cubicBezTo>
                <a:cubicBezTo>
                  <a:pt x="327276" y="176626"/>
                  <a:pt x="324099" y="175702"/>
                  <a:pt x="321314" y="173777"/>
                </a:cubicBezTo>
                <a:cubicBezTo>
                  <a:pt x="314029" y="168739"/>
                  <a:pt x="312205" y="158748"/>
                  <a:pt x="317243" y="151463"/>
                </a:cubicBezTo>
                <a:lnTo>
                  <a:pt x="332577" y="129288"/>
                </a:lnTo>
                <a:lnTo>
                  <a:pt x="297369" y="129288"/>
                </a:lnTo>
                <a:cubicBezTo>
                  <a:pt x="291352" y="129286"/>
                  <a:pt x="285841" y="125918"/>
                  <a:pt x="283096" y="120559"/>
                </a:cubicBezTo>
                <a:close/>
                <a:moveTo>
                  <a:pt x="377841" y="494677"/>
                </a:moveTo>
                <a:lnTo>
                  <a:pt x="377841" y="673313"/>
                </a:lnTo>
                <a:cubicBezTo>
                  <a:pt x="377841" y="682170"/>
                  <a:pt x="370660" y="689353"/>
                  <a:pt x="361802" y="689353"/>
                </a:cubicBezTo>
                <a:lnTo>
                  <a:pt x="135656" y="689353"/>
                </a:lnTo>
                <a:cubicBezTo>
                  <a:pt x="126798" y="689353"/>
                  <a:pt x="119617" y="682170"/>
                  <a:pt x="119617" y="673313"/>
                </a:cubicBezTo>
                <a:lnTo>
                  <a:pt x="119617" y="494677"/>
                </a:lnTo>
                <a:cubicBezTo>
                  <a:pt x="119617" y="485820"/>
                  <a:pt x="126798" y="478637"/>
                  <a:pt x="135656" y="478637"/>
                </a:cubicBezTo>
                <a:cubicBezTo>
                  <a:pt x="144515" y="478637"/>
                  <a:pt x="151696" y="485820"/>
                  <a:pt x="151696" y="494677"/>
                </a:cubicBezTo>
                <a:lnTo>
                  <a:pt x="151696" y="657273"/>
                </a:lnTo>
                <a:lnTo>
                  <a:pt x="345762" y="657273"/>
                </a:lnTo>
                <a:lnTo>
                  <a:pt x="345762" y="494677"/>
                </a:lnTo>
                <a:cubicBezTo>
                  <a:pt x="345762" y="485820"/>
                  <a:pt x="352943" y="478637"/>
                  <a:pt x="361802" y="478637"/>
                </a:cubicBezTo>
                <a:cubicBezTo>
                  <a:pt x="370660" y="478637"/>
                  <a:pt x="377841" y="485820"/>
                  <a:pt x="377841" y="494677"/>
                </a:cubicBezTo>
                <a:close/>
                <a:moveTo>
                  <a:pt x="248730" y="284734"/>
                </a:moveTo>
                <a:cubicBezTo>
                  <a:pt x="269205" y="284734"/>
                  <a:pt x="288593" y="278160"/>
                  <a:pt x="304803" y="265725"/>
                </a:cubicBezTo>
                <a:cubicBezTo>
                  <a:pt x="304806" y="265722"/>
                  <a:pt x="304811" y="265718"/>
                  <a:pt x="304814" y="265715"/>
                </a:cubicBezTo>
                <a:cubicBezTo>
                  <a:pt x="317672" y="255846"/>
                  <a:pt x="327717" y="242692"/>
                  <a:pt x="333893" y="227855"/>
                </a:cubicBezTo>
                <a:cubicBezTo>
                  <a:pt x="395058" y="225935"/>
                  <a:pt x="444228" y="175579"/>
                  <a:pt x="444228" y="113956"/>
                </a:cubicBezTo>
                <a:cubicBezTo>
                  <a:pt x="444228" y="51120"/>
                  <a:pt x="393108" y="0"/>
                  <a:pt x="330274" y="0"/>
                </a:cubicBezTo>
                <a:cubicBezTo>
                  <a:pt x="270061" y="0"/>
                  <a:pt x="220607" y="46945"/>
                  <a:pt x="216583" y="106152"/>
                </a:cubicBezTo>
                <a:cubicBezTo>
                  <a:pt x="201464" y="111800"/>
                  <a:pt x="187906" y="121409"/>
                  <a:pt x="177555" y="133975"/>
                </a:cubicBezTo>
                <a:cubicBezTo>
                  <a:pt x="177542" y="133991"/>
                  <a:pt x="177530" y="134007"/>
                  <a:pt x="177517" y="134021"/>
                </a:cubicBezTo>
                <a:cubicBezTo>
                  <a:pt x="163995" y="150449"/>
                  <a:pt x="156550" y="171237"/>
                  <a:pt x="156550" y="192552"/>
                </a:cubicBezTo>
                <a:cubicBezTo>
                  <a:pt x="156548" y="243380"/>
                  <a:pt x="197900" y="284734"/>
                  <a:pt x="248730" y="284734"/>
                </a:cubicBezTo>
                <a:close/>
                <a:moveTo>
                  <a:pt x="330274" y="32079"/>
                </a:moveTo>
                <a:cubicBezTo>
                  <a:pt x="375419" y="32079"/>
                  <a:pt x="412149" y="68809"/>
                  <a:pt x="412149" y="113956"/>
                </a:cubicBezTo>
                <a:cubicBezTo>
                  <a:pt x="412149" y="159103"/>
                  <a:pt x="375419" y="195832"/>
                  <a:pt x="330274" y="195832"/>
                </a:cubicBezTo>
                <a:cubicBezTo>
                  <a:pt x="328174" y="195832"/>
                  <a:pt x="326091" y="195752"/>
                  <a:pt x="324030" y="195596"/>
                </a:cubicBezTo>
                <a:cubicBezTo>
                  <a:pt x="323829" y="195577"/>
                  <a:pt x="323630" y="195562"/>
                  <a:pt x="323432" y="195550"/>
                </a:cubicBezTo>
                <a:cubicBezTo>
                  <a:pt x="282797" y="192173"/>
                  <a:pt x="250491" y="158990"/>
                  <a:pt x="248496" y="117983"/>
                </a:cubicBezTo>
                <a:cubicBezTo>
                  <a:pt x="248492" y="117659"/>
                  <a:pt x="248478" y="117335"/>
                  <a:pt x="248454" y="117010"/>
                </a:cubicBezTo>
                <a:cubicBezTo>
                  <a:pt x="248417" y="115996"/>
                  <a:pt x="248398" y="114981"/>
                  <a:pt x="248398" y="113959"/>
                </a:cubicBezTo>
                <a:cubicBezTo>
                  <a:pt x="248398" y="68809"/>
                  <a:pt x="285127" y="32079"/>
                  <a:pt x="330274" y="32079"/>
                </a:cubicBezTo>
                <a:close/>
                <a:moveTo>
                  <a:pt x="202285" y="154406"/>
                </a:moveTo>
                <a:cubicBezTo>
                  <a:pt x="202295" y="154395"/>
                  <a:pt x="202305" y="154382"/>
                  <a:pt x="202314" y="154372"/>
                </a:cubicBezTo>
                <a:cubicBezTo>
                  <a:pt x="207081" y="148585"/>
                  <a:pt x="212886" y="143759"/>
                  <a:pt x="219350" y="140126"/>
                </a:cubicBezTo>
                <a:cubicBezTo>
                  <a:pt x="228902" y="180623"/>
                  <a:pt x="260118" y="212845"/>
                  <a:pt x="300042" y="223842"/>
                </a:cubicBezTo>
                <a:cubicBezTo>
                  <a:pt x="296195" y="230133"/>
                  <a:pt x="291193" y="235731"/>
                  <a:pt x="285281" y="240268"/>
                </a:cubicBezTo>
                <a:cubicBezTo>
                  <a:pt x="285280" y="240270"/>
                  <a:pt x="285278" y="240271"/>
                  <a:pt x="285276" y="240271"/>
                </a:cubicBezTo>
                <a:cubicBezTo>
                  <a:pt x="274717" y="248373"/>
                  <a:pt x="262081" y="252654"/>
                  <a:pt x="248730" y="252654"/>
                </a:cubicBezTo>
                <a:cubicBezTo>
                  <a:pt x="215590" y="252654"/>
                  <a:pt x="188629" y="225691"/>
                  <a:pt x="188629" y="192552"/>
                </a:cubicBezTo>
                <a:cubicBezTo>
                  <a:pt x="188627" y="178653"/>
                  <a:pt x="193478" y="165108"/>
                  <a:pt x="202285" y="1544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62" name="Google Shape;662;p45"/>
          <p:cNvGrpSpPr/>
          <p:nvPr/>
        </p:nvGrpSpPr>
        <p:grpSpPr>
          <a:xfrm>
            <a:off x="3292221" y="1994326"/>
            <a:ext cx="336115" cy="317073"/>
            <a:chOff x="3280966" y="2070526"/>
            <a:chExt cx="336115" cy="317073"/>
          </a:xfrm>
        </p:grpSpPr>
        <p:sp>
          <p:nvSpPr>
            <p:cNvPr id="663" name="Google Shape;663;p45"/>
            <p:cNvSpPr/>
            <p:nvPr/>
          </p:nvSpPr>
          <p:spPr>
            <a:xfrm>
              <a:off x="3280966" y="2070526"/>
              <a:ext cx="336115" cy="317073"/>
            </a:xfrm>
            <a:custGeom>
              <a:avLst/>
              <a:gdLst/>
              <a:ahLst/>
              <a:cxnLst/>
              <a:rect l="l" t="t" r="r" b="b"/>
              <a:pathLst>
                <a:path w="564899" h="532896" extrusionOk="0">
                  <a:moveTo>
                    <a:pt x="316272" y="475344"/>
                  </a:moveTo>
                  <a:cubicBezTo>
                    <a:pt x="304311" y="486211"/>
                    <a:pt x="291017" y="497828"/>
                    <a:pt x="282472" y="500440"/>
                  </a:cubicBezTo>
                  <a:cubicBezTo>
                    <a:pt x="272379" y="497413"/>
                    <a:pt x="255911" y="482123"/>
                    <a:pt x="231824" y="459758"/>
                  </a:cubicBezTo>
                  <a:cubicBezTo>
                    <a:pt x="227734" y="455960"/>
                    <a:pt x="223390" y="451928"/>
                    <a:pt x="218767" y="447664"/>
                  </a:cubicBezTo>
                  <a:cubicBezTo>
                    <a:pt x="129261" y="365116"/>
                    <a:pt x="33232" y="244327"/>
                    <a:pt x="32139" y="152872"/>
                  </a:cubicBezTo>
                  <a:cubicBezTo>
                    <a:pt x="31765" y="121585"/>
                    <a:pt x="42234" y="96073"/>
                    <a:pt x="64143" y="74876"/>
                  </a:cubicBezTo>
                  <a:cubicBezTo>
                    <a:pt x="92637" y="47310"/>
                    <a:pt x="129814" y="32129"/>
                    <a:pt x="168828" y="32129"/>
                  </a:cubicBezTo>
                  <a:cubicBezTo>
                    <a:pt x="207155" y="32129"/>
                    <a:pt x="243604" y="46616"/>
                    <a:pt x="271465" y="72922"/>
                  </a:cubicBezTo>
                  <a:cubicBezTo>
                    <a:pt x="277655" y="78766"/>
                    <a:pt x="287330" y="78766"/>
                    <a:pt x="293522" y="72922"/>
                  </a:cubicBezTo>
                  <a:cubicBezTo>
                    <a:pt x="321387" y="46616"/>
                    <a:pt x="357841" y="32129"/>
                    <a:pt x="396168" y="32129"/>
                  </a:cubicBezTo>
                  <a:cubicBezTo>
                    <a:pt x="435181" y="32129"/>
                    <a:pt x="472359" y="47310"/>
                    <a:pt x="500853" y="74874"/>
                  </a:cubicBezTo>
                  <a:cubicBezTo>
                    <a:pt x="545958" y="118513"/>
                    <a:pt x="543452" y="184457"/>
                    <a:pt x="493407" y="270873"/>
                  </a:cubicBezTo>
                  <a:cubicBezTo>
                    <a:pt x="488960" y="278551"/>
                    <a:pt x="491581" y="288379"/>
                    <a:pt x="499259" y="292826"/>
                  </a:cubicBezTo>
                  <a:cubicBezTo>
                    <a:pt x="506935" y="297274"/>
                    <a:pt x="516765" y="294654"/>
                    <a:pt x="521212" y="286975"/>
                  </a:cubicBezTo>
                  <a:cubicBezTo>
                    <a:pt x="593947" y="161374"/>
                    <a:pt x="562437" y="89750"/>
                    <a:pt x="523194" y="51783"/>
                  </a:cubicBezTo>
                  <a:cubicBezTo>
                    <a:pt x="488671" y="18391"/>
                    <a:pt x="443560" y="0"/>
                    <a:pt x="396165" y="0"/>
                  </a:cubicBezTo>
                  <a:cubicBezTo>
                    <a:pt x="354506" y="0"/>
                    <a:pt x="314666" y="14090"/>
                    <a:pt x="282492" y="39946"/>
                  </a:cubicBezTo>
                  <a:cubicBezTo>
                    <a:pt x="250322" y="14089"/>
                    <a:pt x="210485" y="0"/>
                    <a:pt x="168827" y="0"/>
                  </a:cubicBezTo>
                  <a:cubicBezTo>
                    <a:pt x="121433" y="0"/>
                    <a:pt x="76322" y="18391"/>
                    <a:pt x="41802" y="51784"/>
                  </a:cubicBezTo>
                  <a:cubicBezTo>
                    <a:pt x="13594" y="79076"/>
                    <a:pt x="-465" y="113215"/>
                    <a:pt x="12" y="153255"/>
                  </a:cubicBezTo>
                  <a:cubicBezTo>
                    <a:pt x="1541" y="281198"/>
                    <a:pt x="151162" y="429021"/>
                    <a:pt x="196983" y="471282"/>
                  </a:cubicBezTo>
                  <a:cubicBezTo>
                    <a:pt x="201579" y="475522"/>
                    <a:pt x="205896" y="479528"/>
                    <a:pt x="209962" y="483302"/>
                  </a:cubicBezTo>
                  <a:cubicBezTo>
                    <a:pt x="243541" y="514482"/>
                    <a:pt x="260398" y="530130"/>
                    <a:pt x="280399" y="532760"/>
                  </a:cubicBezTo>
                  <a:cubicBezTo>
                    <a:pt x="281092" y="532852"/>
                    <a:pt x="281793" y="532897"/>
                    <a:pt x="282492" y="532897"/>
                  </a:cubicBezTo>
                  <a:cubicBezTo>
                    <a:pt x="283191" y="532897"/>
                    <a:pt x="283889" y="532852"/>
                    <a:pt x="284583" y="532760"/>
                  </a:cubicBezTo>
                  <a:cubicBezTo>
                    <a:pt x="300662" y="530649"/>
                    <a:pt x="315145" y="519775"/>
                    <a:pt x="337876" y="499124"/>
                  </a:cubicBezTo>
                  <a:cubicBezTo>
                    <a:pt x="344442" y="493158"/>
                    <a:pt x="344930" y="482998"/>
                    <a:pt x="338964" y="476431"/>
                  </a:cubicBezTo>
                  <a:cubicBezTo>
                    <a:pt x="332999" y="469866"/>
                    <a:pt x="322840" y="469379"/>
                    <a:pt x="316272" y="4753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4" name="Google Shape;664;p45"/>
            <p:cNvSpPr/>
            <p:nvPr/>
          </p:nvSpPr>
          <p:spPr>
            <a:xfrm>
              <a:off x="3456226" y="2160028"/>
              <a:ext cx="138070" cy="138069"/>
            </a:xfrm>
            <a:custGeom>
              <a:avLst/>
              <a:gdLst/>
              <a:ahLst/>
              <a:cxnLst/>
              <a:rect l="l" t="t" r="r" b="b"/>
              <a:pathLst>
                <a:path w="232051" h="232048" extrusionOk="0">
                  <a:moveTo>
                    <a:pt x="215987" y="67654"/>
                  </a:moveTo>
                  <a:lnTo>
                    <a:pt x="164392" y="67654"/>
                  </a:lnTo>
                  <a:lnTo>
                    <a:pt x="164392" y="16065"/>
                  </a:lnTo>
                  <a:cubicBezTo>
                    <a:pt x="164392" y="7194"/>
                    <a:pt x="157200" y="0"/>
                    <a:pt x="148328" y="0"/>
                  </a:cubicBezTo>
                  <a:lnTo>
                    <a:pt x="83724" y="0"/>
                  </a:lnTo>
                  <a:cubicBezTo>
                    <a:pt x="74851" y="0"/>
                    <a:pt x="67659" y="7194"/>
                    <a:pt x="67659" y="16065"/>
                  </a:cubicBezTo>
                  <a:lnTo>
                    <a:pt x="67659" y="67654"/>
                  </a:lnTo>
                  <a:lnTo>
                    <a:pt x="16065" y="67654"/>
                  </a:lnTo>
                  <a:cubicBezTo>
                    <a:pt x="7192" y="67654"/>
                    <a:pt x="0" y="74848"/>
                    <a:pt x="0" y="83719"/>
                  </a:cubicBezTo>
                  <a:lnTo>
                    <a:pt x="0" y="148329"/>
                  </a:lnTo>
                  <a:cubicBezTo>
                    <a:pt x="0" y="157200"/>
                    <a:pt x="7192" y="164394"/>
                    <a:pt x="16065" y="164394"/>
                  </a:cubicBezTo>
                  <a:lnTo>
                    <a:pt x="67659" y="164394"/>
                  </a:lnTo>
                  <a:lnTo>
                    <a:pt x="67659" y="215984"/>
                  </a:lnTo>
                  <a:cubicBezTo>
                    <a:pt x="67659" y="224855"/>
                    <a:pt x="74851" y="232048"/>
                    <a:pt x="83724" y="232048"/>
                  </a:cubicBezTo>
                  <a:lnTo>
                    <a:pt x="148328" y="232048"/>
                  </a:lnTo>
                  <a:cubicBezTo>
                    <a:pt x="157200" y="232048"/>
                    <a:pt x="164392" y="224855"/>
                    <a:pt x="164392" y="215984"/>
                  </a:cubicBezTo>
                  <a:lnTo>
                    <a:pt x="164392" y="164394"/>
                  </a:lnTo>
                  <a:lnTo>
                    <a:pt x="215987" y="164394"/>
                  </a:lnTo>
                  <a:cubicBezTo>
                    <a:pt x="224859" y="164394"/>
                    <a:pt x="232052" y="157200"/>
                    <a:pt x="232052" y="148329"/>
                  </a:cubicBezTo>
                  <a:lnTo>
                    <a:pt x="232052" y="83719"/>
                  </a:lnTo>
                  <a:cubicBezTo>
                    <a:pt x="232052" y="74847"/>
                    <a:pt x="224859" y="67654"/>
                    <a:pt x="215987" y="67654"/>
                  </a:cubicBezTo>
                  <a:close/>
                  <a:moveTo>
                    <a:pt x="199922" y="132265"/>
                  </a:moveTo>
                  <a:lnTo>
                    <a:pt x="148328" y="132265"/>
                  </a:lnTo>
                  <a:cubicBezTo>
                    <a:pt x="139455" y="132265"/>
                    <a:pt x="132263" y="139458"/>
                    <a:pt x="132263" y="148329"/>
                  </a:cubicBezTo>
                  <a:lnTo>
                    <a:pt x="132263" y="199919"/>
                  </a:lnTo>
                  <a:lnTo>
                    <a:pt x="99788" y="199919"/>
                  </a:lnTo>
                  <a:lnTo>
                    <a:pt x="99788" y="148329"/>
                  </a:lnTo>
                  <a:cubicBezTo>
                    <a:pt x="99788" y="139458"/>
                    <a:pt x="92596" y="132265"/>
                    <a:pt x="83724" y="132265"/>
                  </a:cubicBezTo>
                  <a:lnTo>
                    <a:pt x="32129" y="132265"/>
                  </a:lnTo>
                  <a:lnTo>
                    <a:pt x="32129" y="99784"/>
                  </a:lnTo>
                  <a:lnTo>
                    <a:pt x="83724" y="99784"/>
                  </a:lnTo>
                  <a:cubicBezTo>
                    <a:pt x="92596" y="99784"/>
                    <a:pt x="99788" y="92590"/>
                    <a:pt x="99788" y="83719"/>
                  </a:cubicBezTo>
                  <a:lnTo>
                    <a:pt x="99788" y="32129"/>
                  </a:lnTo>
                  <a:lnTo>
                    <a:pt x="132263" y="32129"/>
                  </a:lnTo>
                  <a:lnTo>
                    <a:pt x="132263" y="83719"/>
                  </a:lnTo>
                  <a:cubicBezTo>
                    <a:pt x="132263" y="92590"/>
                    <a:pt x="139455" y="99784"/>
                    <a:pt x="148328" y="99784"/>
                  </a:cubicBezTo>
                  <a:lnTo>
                    <a:pt x="199922" y="99784"/>
                  </a:lnTo>
                  <a:lnTo>
                    <a:pt x="199922" y="1322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665" name="Google Shape;665;p45"/>
          <p:cNvSpPr/>
          <p:nvPr/>
        </p:nvSpPr>
        <p:spPr>
          <a:xfrm>
            <a:off x="3266003" y="1252054"/>
            <a:ext cx="388551" cy="383610"/>
          </a:xfrm>
          <a:custGeom>
            <a:avLst/>
            <a:gdLst/>
            <a:ahLst/>
            <a:cxnLst/>
            <a:rect l="l" t="t" r="r" b="b"/>
            <a:pathLst>
              <a:path w="653027" h="644722" extrusionOk="0">
                <a:moveTo>
                  <a:pt x="294003" y="436652"/>
                </a:moveTo>
                <a:cubicBezTo>
                  <a:pt x="285140" y="436652"/>
                  <a:pt x="277952" y="429465"/>
                  <a:pt x="277952" y="420601"/>
                </a:cubicBezTo>
                <a:cubicBezTo>
                  <a:pt x="277952" y="411737"/>
                  <a:pt x="285140" y="404550"/>
                  <a:pt x="294003" y="404550"/>
                </a:cubicBezTo>
                <a:lnTo>
                  <a:pt x="310462" y="404550"/>
                </a:lnTo>
                <a:lnTo>
                  <a:pt x="310462" y="388090"/>
                </a:lnTo>
                <a:cubicBezTo>
                  <a:pt x="310462" y="379227"/>
                  <a:pt x="317650" y="372039"/>
                  <a:pt x="326514" y="372039"/>
                </a:cubicBezTo>
                <a:cubicBezTo>
                  <a:pt x="335377" y="372039"/>
                  <a:pt x="342565" y="379227"/>
                  <a:pt x="342565" y="388090"/>
                </a:cubicBezTo>
                <a:lnTo>
                  <a:pt x="342565" y="404550"/>
                </a:lnTo>
                <a:lnTo>
                  <a:pt x="359023" y="404550"/>
                </a:lnTo>
                <a:cubicBezTo>
                  <a:pt x="367886" y="404550"/>
                  <a:pt x="375074" y="411737"/>
                  <a:pt x="375074" y="420601"/>
                </a:cubicBezTo>
                <a:cubicBezTo>
                  <a:pt x="375074" y="429465"/>
                  <a:pt x="367886" y="436652"/>
                  <a:pt x="359023" y="436652"/>
                </a:cubicBezTo>
                <a:lnTo>
                  <a:pt x="342565" y="436652"/>
                </a:lnTo>
                <a:lnTo>
                  <a:pt x="342565" y="453110"/>
                </a:lnTo>
                <a:cubicBezTo>
                  <a:pt x="342565" y="461974"/>
                  <a:pt x="335377" y="469161"/>
                  <a:pt x="326514" y="469161"/>
                </a:cubicBezTo>
                <a:cubicBezTo>
                  <a:pt x="317650" y="469161"/>
                  <a:pt x="310462" y="461974"/>
                  <a:pt x="310462" y="453110"/>
                </a:cubicBezTo>
                <a:lnTo>
                  <a:pt x="310462" y="436652"/>
                </a:lnTo>
                <a:lnTo>
                  <a:pt x="294003" y="436652"/>
                </a:lnTo>
                <a:close/>
                <a:moveTo>
                  <a:pt x="653028" y="628671"/>
                </a:moveTo>
                <a:cubicBezTo>
                  <a:pt x="653028" y="637535"/>
                  <a:pt x="645840" y="644723"/>
                  <a:pt x="636976" y="644723"/>
                </a:cubicBezTo>
                <a:lnTo>
                  <a:pt x="16051" y="644723"/>
                </a:lnTo>
                <a:cubicBezTo>
                  <a:pt x="7188" y="644723"/>
                  <a:pt x="0" y="637535"/>
                  <a:pt x="0" y="628671"/>
                </a:cubicBezTo>
                <a:cubicBezTo>
                  <a:pt x="0" y="619808"/>
                  <a:pt x="7188" y="612620"/>
                  <a:pt x="16051" y="612620"/>
                </a:cubicBezTo>
                <a:lnTo>
                  <a:pt x="77607" y="612620"/>
                </a:lnTo>
                <a:lnTo>
                  <a:pt x="77607" y="383251"/>
                </a:lnTo>
                <a:cubicBezTo>
                  <a:pt x="77607" y="374387"/>
                  <a:pt x="84795" y="367199"/>
                  <a:pt x="93659" y="367199"/>
                </a:cubicBezTo>
                <a:lnTo>
                  <a:pt x="251330" y="367199"/>
                </a:lnTo>
                <a:cubicBezTo>
                  <a:pt x="268069" y="343703"/>
                  <a:pt x="295530" y="328352"/>
                  <a:pt x="326511" y="328352"/>
                </a:cubicBezTo>
                <a:cubicBezTo>
                  <a:pt x="357493" y="328352"/>
                  <a:pt x="384957" y="343703"/>
                  <a:pt x="401696" y="367199"/>
                </a:cubicBezTo>
                <a:lnTo>
                  <a:pt x="491702" y="367199"/>
                </a:lnTo>
                <a:lnTo>
                  <a:pt x="491702" y="330686"/>
                </a:lnTo>
                <a:lnTo>
                  <a:pt x="402712" y="330686"/>
                </a:lnTo>
                <a:cubicBezTo>
                  <a:pt x="393848" y="330686"/>
                  <a:pt x="386660" y="323498"/>
                  <a:pt x="386660" y="314634"/>
                </a:cubicBezTo>
                <a:lnTo>
                  <a:pt x="386660" y="174731"/>
                </a:lnTo>
                <a:cubicBezTo>
                  <a:pt x="386660" y="165868"/>
                  <a:pt x="393848" y="158680"/>
                  <a:pt x="402712" y="158680"/>
                </a:cubicBezTo>
                <a:lnTo>
                  <a:pt x="612806" y="158680"/>
                </a:lnTo>
                <a:cubicBezTo>
                  <a:pt x="621669" y="158680"/>
                  <a:pt x="628857" y="165868"/>
                  <a:pt x="628857" y="174731"/>
                </a:cubicBezTo>
                <a:lnTo>
                  <a:pt x="628857" y="314634"/>
                </a:lnTo>
                <a:cubicBezTo>
                  <a:pt x="628857" y="323498"/>
                  <a:pt x="621669" y="330686"/>
                  <a:pt x="612806" y="330686"/>
                </a:cubicBezTo>
                <a:lnTo>
                  <a:pt x="523807" y="330686"/>
                </a:lnTo>
                <a:lnTo>
                  <a:pt x="523807" y="367199"/>
                </a:lnTo>
                <a:lnTo>
                  <a:pt x="559367" y="367199"/>
                </a:lnTo>
                <a:cubicBezTo>
                  <a:pt x="568231" y="367199"/>
                  <a:pt x="575419" y="374387"/>
                  <a:pt x="575419" y="383251"/>
                </a:cubicBezTo>
                <a:lnTo>
                  <a:pt x="575419" y="612620"/>
                </a:lnTo>
                <a:lnTo>
                  <a:pt x="636978" y="612620"/>
                </a:lnTo>
                <a:cubicBezTo>
                  <a:pt x="645840" y="612620"/>
                  <a:pt x="653028" y="619806"/>
                  <a:pt x="653028" y="628671"/>
                </a:cubicBezTo>
                <a:close/>
                <a:moveTo>
                  <a:pt x="596753" y="298583"/>
                </a:moveTo>
                <a:lnTo>
                  <a:pt x="596753" y="190783"/>
                </a:lnTo>
                <a:lnTo>
                  <a:pt x="418763" y="190783"/>
                </a:lnTo>
                <a:lnTo>
                  <a:pt x="418763" y="298583"/>
                </a:lnTo>
                <a:lnTo>
                  <a:pt x="596753" y="298583"/>
                </a:lnTo>
                <a:close/>
                <a:moveTo>
                  <a:pt x="266367" y="420601"/>
                </a:moveTo>
                <a:cubicBezTo>
                  <a:pt x="266367" y="453765"/>
                  <a:pt x="293348" y="480746"/>
                  <a:pt x="326511" y="480746"/>
                </a:cubicBezTo>
                <a:cubicBezTo>
                  <a:pt x="359676" y="480746"/>
                  <a:pt x="386660" y="453765"/>
                  <a:pt x="386660" y="420601"/>
                </a:cubicBezTo>
                <a:cubicBezTo>
                  <a:pt x="386660" y="387437"/>
                  <a:pt x="359676" y="360455"/>
                  <a:pt x="326511" y="360455"/>
                </a:cubicBezTo>
                <a:cubicBezTo>
                  <a:pt x="293348" y="360455"/>
                  <a:pt x="266367" y="387435"/>
                  <a:pt x="266367" y="420601"/>
                </a:cubicBezTo>
                <a:close/>
                <a:moveTo>
                  <a:pt x="543314" y="399302"/>
                </a:moveTo>
                <a:lnTo>
                  <a:pt x="416280" y="399302"/>
                </a:lnTo>
                <a:cubicBezTo>
                  <a:pt x="417903" y="406140"/>
                  <a:pt x="418761" y="413273"/>
                  <a:pt x="418761" y="420601"/>
                </a:cubicBezTo>
                <a:cubicBezTo>
                  <a:pt x="418761" y="471465"/>
                  <a:pt x="377378" y="512849"/>
                  <a:pt x="326509" y="512849"/>
                </a:cubicBezTo>
                <a:cubicBezTo>
                  <a:pt x="275645" y="512849"/>
                  <a:pt x="234263" y="471466"/>
                  <a:pt x="234263" y="420601"/>
                </a:cubicBezTo>
                <a:cubicBezTo>
                  <a:pt x="234263" y="413275"/>
                  <a:pt x="235122" y="406140"/>
                  <a:pt x="236744" y="399302"/>
                </a:cubicBezTo>
                <a:lnTo>
                  <a:pt x="109710" y="399302"/>
                </a:lnTo>
                <a:lnTo>
                  <a:pt x="109710" y="612620"/>
                </a:lnTo>
                <a:lnTo>
                  <a:pt x="543316" y="612620"/>
                </a:lnTo>
                <a:lnTo>
                  <a:pt x="543316" y="399302"/>
                </a:lnTo>
                <a:close/>
                <a:moveTo>
                  <a:pt x="15206" y="422111"/>
                </a:moveTo>
                <a:cubicBezTo>
                  <a:pt x="17525" y="423282"/>
                  <a:pt x="19992" y="423835"/>
                  <a:pt x="22424" y="423835"/>
                </a:cubicBezTo>
                <a:cubicBezTo>
                  <a:pt x="28289" y="423835"/>
                  <a:pt x="33944" y="420606"/>
                  <a:pt x="36767" y="415012"/>
                </a:cubicBezTo>
                <a:lnTo>
                  <a:pt x="84500" y="320409"/>
                </a:lnTo>
                <a:cubicBezTo>
                  <a:pt x="99604" y="290480"/>
                  <a:pt x="116644" y="278271"/>
                  <a:pt x="143315" y="278271"/>
                </a:cubicBezTo>
                <a:lnTo>
                  <a:pt x="179768" y="278271"/>
                </a:lnTo>
                <a:cubicBezTo>
                  <a:pt x="206438" y="278271"/>
                  <a:pt x="223480" y="290478"/>
                  <a:pt x="238590" y="320409"/>
                </a:cubicBezTo>
                <a:cubicBezTo>
                  <a:pt x="242582" y="328324"/>
                  <a:pt x="252239" y="331498"/>
                  <a:pt x="260154" y="327506"/>
                </a:cubicBezTo>
                <a:cubicBezTo>
                  <a:pt x="268067" y="323512"/>
                  <a:pt x="271244" y="313857"/>
                  <a:pt x="267249" y="305942"/>
                </a:cubicBezTo>
                <a:cubicBezTo>
                  <a:pt x="254297" y="280282"/>
                  <a:pt x="231134" y="246168"/>
                  <a:pt x="179770" y="246168"/>
                </a:cubicBezTo>
                <a:lnTo>
                  <a:pt x="143317" y="246168"/>
                </a:lnTo>
                <a:cubicBezTo>
                  <a:pt x="91951" y="246168"/>
                  <a:pt x="68792" y="280284"/>
                  <a:pt x="55841" y="305945"/>
                </a:cubicBezTo>
                <a:lnTo>
                  <a:pt x="8106" y="400550"/>
                </a:lnTo>
                <a:cubicBezTo>
                  <a:pt x="4112" y="408464"/>
                  <a:pt x="7291" y="418119"/>
                  <a:pt x="15206" y="422111"/>
                </a:cubicBezTo>
                <a:close/>
                <a:moveTo>
                  <a:pt x="25767" y="169214"/>
                </a:moveTo>
                <a:cubicBezTo>
                  <a:pt x="23562" y="159295"/>
                  <a:pt x="22445" y="149107"/>
                  <a:pt x="22445" y="138930"/>
                </a:cubicBezTo>
                <a:cubicBezTo>
                  <a:pt x="22445" y="62323"/>
                  <a:pt x="84768" y="0"/>
                  <a:pt x="161375" y="0"/>
                </a:cubicBezTo>
                <a:cubicBezTo>
                  <a:pt x="237980" y="0"/>
                  <a:pt x="300303" y="62323"/>
                  <a:pt x="300303" y="138930"/>
                </a:cubicBezTo>
                <a:cubicBezTo>
                  <a:pt x="300303" y="149128"/>
                  <a:pt x="299186" y="159319"/>
                  <a:pt x="296981" y="169221"/>
                </a:cubicBezTo>
                <a:cubicBezTo>
                  <a:pt x="295345" y="176561"/>
                  <a:pt x="288835" y="181783"/>
                  <a:pt x="281313" y="181783"/>
                </a:cubicBezTo>
                <a:lnTo>
                  <a:pt x="230512" y="181783"/>
                </a:lnTo>
                <a:cubicBezTo>
                  <a:pt x="216142" y="204881"/>
                  <a:pt x="190524" y="220289"/>
                  <a:pt x="161376" y="220289"/>
                </a:cubicBezTo>
                <a:cubicBezTo>
                  <a:pt x="132230" y="220289"/>
                  <a:pt x="106612" y="204879"/>
                  <a:pt x="92243" y="181783"/>
                </a:cubicBezTo>
                <a:lnTo>
                  <a:pt x="41440" y="181783"/>
                </a:lnTo>
                <a:cubicBezTo>
                  <a:pt x="33914" y="181783"/>
                  <a:pt x="27398" y="176560"/>
                  <a:pt x="25767" y="169214"/>
                </a:cubicBezTo>
                <a:close/>
                <a:moveTo>
                  <a:pt x="199622" y="169933"/>
                </a:moveTo>
                <a:cubicBezTo>
                  <a:pt x="165568" y="161609"/>
                  <a:pt x="139853" y="131790"/>
                  <a:pt x="137728" y="95729"/>
                </a:cubicBezTo>
                <a:cubicBezTo>
                  <a:pt x="122479" y="104111"/>
                  <a:pt x="112119" y="120335"/>
                  <a:pt x="112119" y="138930"/>
                </a:cubicBezTo>
                <a:cubicBezTo>
                  <a:pt x="112119" y="138957"/>
                  <a:pt x="112119" y="138983"/>
                  <a:pt x="112119" y="139010"/>
                </a:cubicBezTo>
                <a:cubicBezTo>
                  <a:pt x="112163" y="166133"/>
                  <a:pt x="134241" y="188187"/>
                  <a:pt x="161375" y="188187"/>
                </a:cubicBezTo>
                <a:cubicBezTo>
                  <a:pt x="176797" y="188187"/>
                  <a:pt x="190584" y="181064"/>
                  <a:pt x="199622" y="169933"/>
                </a:cubicBezTo>
                <a:close/>
                <a:moveTo>
                  <a:pt x="210632" y="138930"/>
                </a:moveTo>
                <a:cubicBezTo>
                  <a:pt x="210632" y="114606"/>
                  <a:pt x="192906" y="94342"/>
                  <a:pt x="169693" y="90376"/>
                </a:cubicBezTo>
                <a:cubicBezTo>
                  <a:pt x="169691" y="90548"/>
                  <a:pt x="169690" y="90720"/>
                  <a:pt x="169690" y="90891"/>
                </a:cubicBezTo>
                <a:cubicBezTo>
                  <a:pt x="169690" y="115217"/>
                  <a:pt x="187415" y="135482"/>
                  <a:pt x="210629" y="139445"/>
                </a:cubicBezTo>
                <a:cubicBezTo>
                  <a:pt x="210630" y="139299"/>
                  <a:pt x="210632" y="139155"/>
                  <a:pt x="210632" y="139010"/>
                </a:cubicBezTo>
                <a:cubicBezTo>
                  <a:pt x="210632" y="138983"/>
                  <a:pt x="210632" y="138957"/>
                  <a:pt x="210632" y="138930"/>
                </a:cubicBezTo>
                <a:close/>
                <a:moveTo>
                  <a:pt x="54546" y="138930"/>
                </a:moveTo>
                <a:cubicBezTo>
                  <a:pt x="54546" y="142518"/>
                  <a:pt x="54726" y="146110"/>
                  <a:pt x="55085" y="149680"/>
                </a:cubicBezTo>
                <a:lnTo>
                  <a:pt x="80715" y="149680"/>
                </a:lnTo>
                <a:cubicBezTo>
                  <a:pt x="80256" y="146184"/>
                  <a:pt x="80021" y="142641"/>
                  <a:pt x="80015" y="139062"/>
                </a:cubicBezTo>
                <a:cubicBezTo>
                  <a:pt x="80015" y="139057"/>
                  <a:pt x="80015" y="139049"/>
                  <a:pt x="80015" y="139042"/>
                </a:cubicBezTo>
                <a:cubicBezTo>
                  <a:pt x="80015" y="139026"/>
                  <a:pt x="80015" y="139012"/>
                  <a:pt x="80015" y="138998"/>
                </a:cubicBezTo>
                <a:cubicBezTo>
                  <a:pt x="80015" y="138975"/>
                  <a:pt x="80015" y="138953"/>
                  <a:pt x="80015" y="138930"/>
                </a:cubicBezTo>
                <a:cubicBezTo>
                  <a:pt x="80015" y="96453"/>
                  <a:pt x="112736" y="61475"/>
                  <a:pt x="154293" y="57877"/>
                </a:cubicBezTo>
                <a:cubicBezTo>
                  <a:pt x="154463" y="57859"/>
                  <a:pt x="154636" y="57845"/>
                  <a:pt x="154810" y="57833"/>
                </a:cubicBezTo>
                <a:cubicBezTo>
                  <a:pt x="156975" y="57660"/>
                  <a:pt x="159161" y="57572"/>
                  <a:pt x="161372" y="57572"/>
                </a:cubicBezTo>
                <a:cubicBezTo>
                  <a:pt x="206234" y="57572"/>
                  <a:pt x="242733" y="94070"/>
                  <a:pt x="242733" y="138932"/>
                </a:cubicBezTo>
                <a:cubicBezTo>
                  <a:pt x="242733" y="138954"/>
                  <a:pt x="242733" y="138977"/>
                  <a:pt x="242733" y="138999"/>
                </a:cubicBezTo>
                <a:cubicBezTo>
                  <a:pt x="242733" y="138999"/>
                  <a:pt x="242733" y="139028"/>
                  <a:pt x="242733" y="139041"/>
                </a:cubicBezTo>
                <a:cubicBezTo>
                  <a:pt x="242733" y="139049"/>
                  <a:pt x="242733" y="139055"/>
                  <a:pt x="242733" y="139063"/>
                </a:cubicBezTo>
                <a:cubicBezTo>
                  <a:pt x="242727" y="142643"/>
                  <a:pt x="242494" y="146187"/>
                  <a:pt x="242032" y="149681"/>
                </a:cubicBezTo>
                <a:lnTo>
                  <a:pt x="267660" y="149681"/>
                </a:lnTo>
                <a:cubicBezTo>
                  <a:pt x="268017" y="146113"/>
                  <a:pt x="268197" y="142524"/>
                  <a:pt x="268197" y="138932"/>
                </a:cubicBezTo>
                <a:cubicBezTo>
                  <a:pt x="268197" y="80028"/>
                  <a:pt x="220276" y="32105"/>
                  <a:pt x="161372" y="32105"/>
                </a:cubicBezTo>
                <a:cubicBezTo>
                  <a:pt x="102469" y="32103"/>
                  <a:pt x="54546" y="80026"/>
                  <a:pt x="54546" y="1389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6" name="Google Shape;666;p45"/>
          <p:cNvSpPr/>
          <p:nvPr/>
        </p:nvSpPr>
        <p:spPr>
          <a:xfrm>
            <a:off x="3259422" y="2696446"/>
            <a:ext cx="401712" cy="290262"/>
          </a:xfrm>
          <a:custGeom>
            <a:avLst/>
            <a:gdLst/>
            <a:ahLst/>
            <a:cxnLst/>
            <a:rect l="l" t="t" r="r" b="b"/>
            <a:pathLst>
              <a:path w="675147" h="487836" extrusionOk="0">
                <a:moveTo>
                  <a:pt x="650414" y="320157"/>
                </a:moveTo>
                <a:cubicBezTo>
                  <a:pt x="659264" y="320157"/>
                  <a:pt x="666440" y="312980"/>
                  <a:pt x="666440" y="304130"/>
                </a:cubicBezTo>
                <a:cubicBezTo>
                  <a:pt x="666440" y="295281"/>
                  <a:pt x="659264" y="288104"/>
                  <a:pt x="650414" y="288104"/>
                </a:cubicBezTo>
                <a:lnTo>
                  <a:pt x="295356" y="288104"/>
                </a:lnTo>
                <a:cubicBezTo>
                  <a:pt x="299254" y="270041"/>
                  <a:pt x="291853" y="249086"/>
                  <a:pt x="268794" y="240034"/>
                </a:cubicBezTo>
                <a:lnTo>
                  <a:pt x="75986" y="164350"/>
                </a:lnTo>
                <a:cubicBezTo>
                  <a:pt x="75985" y="164350"/>
                  <a:pt x="75985" y="164350"/>
                  <a:pt x="75985" y="164350"/>
                </a:cubicBezTo>
                <a:cubicBezTo>
                  <a:pt x="57113" y="156944"/>
                  <a:pt x="38810" y="158888"/>
                  <a:pt x="25756" y="169677"/>
                </a:cubicBezTo>
                <a:cubicBezTo>
                  <a:pt x="13376" y="179908"/>
                  <a:pt x="7608" y="196558"/>
                  <a:pt x="10701" y="213128"/>
                </a:cubicBezTo>
                <a:cubicBezTo>
                  <a:pt x="14041" y="231018"/>
                  <a:pt x="27239" y="245432"/>
                  <a:pt x="46007" y="251684"/>
                </a:cubicBezTo>
                <a:lnTo>
                  <a:pt x="91915" y="266976"/>
                </a:lnTo>
                <a:lnTo>
                  <a:pt x="91915" y="455784"/>
                </a:lnTo>
                <a:lnTo>
                  <a:pt x="30457" y="455784"/>
                </a:lnTo>
                <a:cubicBezTo>
                  <a:pt x="21607" y="455784"/>
                  <a:pt x="14430" y="462961"/>
                  <a:pt x="14430" y="471810"/>
                </a:cubicBezTo>
                <a:cubicBezTo>
                  <a:pt x="14430" y="480660"/>
                  <a:pt x="21607" y="487837"/>
                  <a:pt x="30457" y="487837"/>
                </a:cubicBezTo>
                <a:lnTo>
                  <a:pt x="650414" y="487837"/>
                </a:lnTo>
                <a:cubicBezTo>
                  <a:pt x="659264" y="487837"/>
                  <a:pt x="666440" y="480660"/>
                  <a:pt x="666440" y="471810"/>
                </a:cubicBezTo>
                <a:cubicBezTo>
                  <a:pt x="666440" y="462961"/>
                  <a:pt x="659264" y="455784"/>
                  <a:pt x="650414" y="455784"/>
                </a:cubicBezTo>
                <a:lnTo>
                  <a:pt x="588951" y="455784"/>
                </a:lnTo>
                <a:lnTo>
                  <a:pt x="588951" y="320157"/>
                </a:lnTo>
                <a:lnTo>
                  <a:pt x="650414" y="320157"/>
                </a:lnTo>
                <a:close/>
                <a:moveTo>
                  <a:pt x="56137" y="221275"/>
                </a:moveTo>
                <a:cubicBezTo>
                  <a:pt x="45645" y="217780"/>
                  <a:pt x="42908" y="210985"/>
                  <a:pt x="42210" y="207247"/>
                </a:cubicBezTo>
                <a:cubicBezTo>
                  <a:pt x="41268" y="202204"/>
                  <a:pt x="42826" y="197152"/>
                  <a:pt x="46177" y="194385"/>
                </a:cubicBezTo>
                <a:cubicBezTo>
                  <a:pt x="48363" y="192577"/>
                  <a:pt x="51107" y="191941"/>
                  <a:pt x="53889" y="191941"/>
                </a:cubicBezTo>
                <a:cubicBezTo>
                  <a:pt x="57732" y="191941"/>
                  <a:pt x="61652" y="193159"/>
                  <a:pt x="64274" y="194188"/>
                </a:cubicBezTo>
                <a:lnTo>
                  <a:pt x="257082" y="269872"/>
                </a:lnTo>
                <a:cubicBezTo>
                  <a:pt x="265944" y="273352"/>
                  <a:pt x="264588" y="280113"/>
                  <a:pt x="263593" y="282859"/>
                </a:cubicBezTo>
                <a:cubicBezTo>
                  <a:pt x="261978" y="287311"/>
                  <a:pt x="259101" y="288880"/>
                  <a:pt x="255054" y="287535"/>
                </a:cubicBezTo>
                <a:lnTo>
                  <a:pt x="56137" y="221275"/>
                </a:lnTo>
                <a:close/>
                <a:moveTo>
                  <a:pt x="556898" y="455784"/>
                </a:moveTo>
                <a:lnTo>
                  <a:pt x="123969" y="455784"/>
                </a:lnTo>
                <a:lnTo>
                  <a:pt x="123969" y="277653"/>
                </a:lnTo>
                <a:lnTo>
                  <a:pt x="244924" y="317944"/>
                </a:lnTo>
                <a:cubicBezTo>
                  <a:pt x="248961" y="319288"/>
                  <a:pt x="252989" y="319984"/>
                  <a:pt x="256917" y="320078"/>
                </a:cubicBezTo>
                <a:cubicBezTo>
                  <a:pt x="257444" y="320131"/>
                  <a:pt x="257978" y="320159"/>
                  <a:pt x="258519" y="320159"/>
                </a:cubicBezTo>
                <a:lnTo>
                  <a:pt x="556899" y="320159"/>
                </a:lnTo>
                <a:lnTo>
                  <a:pt x="556899" y="455784"/>
                </a:lnTo>
                <a:close/>
                <a:moveTo>
                  <a:pt x="70258" y="140525"/>
                </a:moveTo>
                <a:cubicBezTo>
                  <a:pt x="109004" y="140525"/>
                  <a:pt x="140525" y="109005"/>
                  <a:pt x="140525" y="70263"/>
                </a:cubicBezTo>
                <a:cubicBezTo>
                  <a:pt x="140525" y="31519"/>
                  <a:pt x="109004" y="0"/>
                  <a:pt x="70258" y="0"/>
                </a:cubicBezTo>
                <a:cubicBezTo>
                  <a:pt x="31518" y="0"/>
                  <a:pt x="0" y="31519"/>
                  <a:pt x="0" y="70263"/>
                </a:cubicBezTo>
                <a:cubicBezTo>
                  <a:pt x="0" y="109005"/>
                  <a:pt x="31518" y="140525"/>
                  <a:pt x="70258" y="140525"/>
                </a:cubicBezTo>
                <a:close/>
                <a:moveTo>
                  <a:pt x="70258" y="32053"/>
                </a:moveTo>
                <a:cubicBezTo>
                  <a:pt x="91328" y="32053"/>
                  <a:pt x="108472" y="49193"/>
                  <a:pt x="108472" y="70263"/>
                </a:cubicBezTo>
                <a:cubicBezTo>
                  <a:pt x="108472" y="91331"/>
                  <a:pt x="91330" y="108472"/>
                  <a:pt x="70258" y="108472"/>
                </a:cubicBezTo>
                <a:cubicBezTo>
                  <a:pt x="49192" y="108472"/>
                  <a:pt x="32053" y="91331"/>
                  <a:pt x="32053" y="70263"/>
                </a:cubicBezTo>
                <a:cubicBezTo>
                  <a:pt x="32053" y="49195"/>
                  <a:pt x="49192" y="32053"/>
                  <a:pt x="70258" y="32053"/>
                </a:cubicBezTo>
                <a:close/>
                <a:moveTo>
                  <a:pt x="675147" y="204069"/>
                </a:moveTo>
                <a:lnTo>
                  <a:pt x="675147" y="244333"/>
                </a:lnTo>
                <a:cubicBezTo>
                  <a:pt x="675147" y="253182"/>
                  <a:pt x="667971" y="260359"/>
                  <a:pt x="659121" y="260359"/>
                </a:cubicBezTo>
                <a:lnTo>
                  <a:pt x="388949" y="260359"/>
                </a:lnTo>
                <a:cubicBezTo>
                  <a:pt x="386841" y="260359"/>
                  <a:pt x="384753" y="259942"/>
                  <a:pt x="382804" y="259135"/>
                </a:cubicBezTo>
                <a:lnTo>
                  <a:pt x="144225" y="160101"/>
                </a:lnTo>
                <a:cubicBezTo>
                  <a:pt x="143199" y="159703"/>
                  <a:pt x="142230" y="159203"/>
                  <a:pt x="141323" y="158617"/>
                </a:cubicBezTo>
                <a:cubicBezTo>
                  <a:pt x="139294" y="157309"/>
                  <a:pt x="137635" y="155585"/>
                  <a:pt x="136412" y="153612"/>
                </a:cubicBezTo>
                <a:cubicBezTo>
                  <a:pt x="135204" y="151671"/>
                  <a:pt x="134403" y="149458"/>
                  <a:pt x="134117" y="147100"/>
                </a:cubicBezTo>
                <a:cubicBezTo>
                  <a:pt x="133891" y="145273"/>
                  <a:pt x="133979" y="143392"/>
                  <a:pt x="134415" y="141531"/>
                </a:cubicBezTo>
                <a:cubicBezTo>
                  <a:pt x="134845" y="139669"/>
                  <a:pt x="135596" y="137938"/>
                  <a:pt x="136605" y="136395"/>
                </a:cubicBezTo>
                <a:cubicBezTo>
                  <a:pt x="137879" y="134438"/>
                  <a:pt x="139537" y="132829"/>
                  <a:pt x="141438" y="131625"/>
                </a:cubicBezTo>
                <a:cubicBezTo>
                  <a:pt x="143432" y="130356"/>
                  <a:pt x="145720" y="129519"/>
                  <a:pt x="148161" y="129236"/>
                </a:cubicBezTo>
                <a:cubicBezTo>
                  <a:pt x="149224" y="129109"/>
                  <a:pt x="150306" y="129093"/>
                  <a:pt x="151389" y="129183"/>
                </a:cubicBezTo>
                <a:lnTo>
                  <a:pt x="418926" y="145825"/>
                </a:lnTo>
                <a:cubicBezTo>
                  <a:pt x="427760" y="146374"/>
                  <a:pt x="434475" y="153980"/>
                  <a:pt x="433925" y="162816"/>
                </a:cubicBezTo>
                <a:cubicBezTo>
                  <a:pt x="433377" y="171650"/>
                  <a:pt x="425816" y="178410"/>
                  <a:pt x="416934" y="177815"/>
                </a:cubicBezTo>
                <a:lnTo>
                  <a:pt x="244701" y="167101"/>
                </a:lnTo>
                <a:lnTo>
                  <a:pt x="392143" y="228303"/>
                </a:lnTo>
                <a:lnTo>
                  <a:pt x="643094" y="228303"/>
                </a:lnTo>
                <a:lnTo>
                  <a:pt x="643094" y="204066"/>
                </a:lnTo>
                <a:cubicBezTo>
                  <a:pt x="643094" y="195216"/>
                  <a:pt x="650271" y="188040"/>
                  <a:pt x="659121" y="188040"/>
                </a:cubicBezTo>
                <a:cubicBezTo>
                  <a:pt x="667971" y="188040"/>
                  <a:pt x="675147" y="195218"/>
                  <a:pt x="675147" y="2040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7" name="Google Shape;667;p45"/>
          <p:cNvSpPr/>
          <p:nvPr/>
        </p:nvSpPr>
        <p:spPr>
          <a:xfrm>
            <a:off x="3265997" y="4040479"/>
            <a:ext cx="388563" cy="403530"/>
          </a:xfrm>
          <a:custGeom>
            <a:avLst/>
            <a:gdLst/>
            <a:ahLst/>
            <a:cxnLst/>
            <a:rect l="l" t="t" r="r" b="b"/>
            <a:pathLst>
              <a:path w="653047" h="678202" extrusionOk="0">
                <a:moveTo>
                  <a:pt x="266640" y="118808"/>
                </a:moveTo>
                <a:cubicBezTo>
                  <a:pt x="266640" y="109943"/>
                  <a:pt x="273827" y="102756"/>
                  <a:pt x="282692" y="102756"/>
                </a:cubicBezTo>
                <a:lnTo>
                  <a:pt x="310481" y="102756"/>
                </a:lnTo>
                <a:lnTo>
                  <a:pt x="310481" y="74967"/>
                </a:lnTo>
                <a:cubicBezTo>
                  <a:pt x="310481" y="66102"/>
                  <a:pt x="317668" y="58915"/>
                  <a:pt x="326533" y="58915"/>
                </a:cubicBezTo>
                <a:cubicBezTo>
                  <a:pt x="335399" y="58915"/>
                  <a:pt x="342585" y="66102"/>
                  <a:pt x="342585" y="74967"/>
                </a:cubicBezTo>
                <a:lnTo>
                  <a:pt x="342585" y="102756"/>
                </a:lnTo>
                <a:lnTo>
                  <a:pt x="370374" y="102756"/>
                </a:lnTo>
                <a:cubicBezTo>
                  <a:pt x="379240" y="102756"/>
                  <a:pt x="386426" y="109943"/>
                  <a:pt x="386426" y="118808"/>
                </a:cubicBezTo>
                <a:cubicBezTo>
                  <a:pt x="386426" y="127674"/>
                  <a:pt x="379240" y="134860"/>
                  <a:pt x="370374" y="134860"/>
                </a:cubicBezTo>
                <a:lnTo>
                  <a:pt x="342585" y="134860"/>
                </a:lnTo>
                <a:lnTo>
                  <a:pt x="342585" y="162651"/>
                </a:lnTo>
                <a:cubicBezTo>
                  <a:pt x="342585" y="171517"/>
                  <a:pt x="335399" y="178703"/>
                  <a:pt x="326533" y="178703"/>
                </a:cubicBezTo>
                <a:cubicBezTo>
                  <a:pt x="317668" y="178703"/>
                  <a:pt x="310481" y="171517"/>
                  <a:pt x="310481" y="162651"/>
                </a:cubicBezTo>
                <a:lnTo>
                  <a:pt x="310481" y="134860"/>
                </a:lnTo>
                <a:lnTo>
                  <a:pt x="282692" y="134860"/>
                </a:lnTo>
                <a:cubicBezTo>
                  <a:pt x="273827" y="134860"/>
                  <a:pt x="266640" y="127674"/>
                  <a:pt x="266640" y="118808"/>
                </a:cubicBezTo>
                <a:close/>
                <a:moveTo>
                  <a:pt x="653047" y="662151"/>
                </a:moveTo>
                <a:cubicBezTo>
                  <a:pt x="653047" y="671016"/>
                  <a:pt x="645861" y="678202"/>
                  <a:pt x="636996" y="678202"/>
                </a:cubicBezTo>
                <a:lnTo>
                  <a:pt x="16052" y="678202"/>
                </a:lnTo>
                <a:cubicBezTo>
                  <a:pt x="7186" y="678202"/>
                  <a:pt x="0" y="671016"/>
                  <a:pt x="0" y="662151"/>
                </a:cubicBezTo>
                <a:cubicBezTo>
                  <a:pt x="0" y="653285"/>
                  <a:pt x="7186" y="646099"/>
                  <a:pt x="16052" y="646099"/>
                </a:cubicBezTo>
                <a:lnTo>
                  <a:pt x="77619" y="646099"/>
                </a:lnTo>
                <a:lnTo>
                  <a:pt x="77619" y="118807"/>
                </a:lnTo>
                <a:cubicBezTo>
                  <a:pt x="77619" y="109941"/>
                  <a:pt x="84806" y="102755"/>
                  <a:pt x="93671" y="102755"/>
                </a:cubicBezTo>
                <a:lnTo>
                  <a:pt x="208804" y="102755"/>
                </a:lnTo>
                <a:cubicBezTo>
                  <a:pt x="216664" y="44806"/>
                  <a:pt x="266464" y="0"/>
                  <a:pt x="326533" y="0"/>
                </a:cubicBezTo>
                <a:cubicBezTo>
                  <a:pt x="386601" y="0"/>
                  <a:pt x="436401" y="44807"/>
                  <a:pt x="444260" y="102756"/>
                </a:cubicBezTo>
                <a:lnTo>
                  <a:pt x="559392" y="102755"/>
                </a:lnTo>
                <a:cubicBezTo>
                  <a:pt x="563649" y="102755"/>
                  <a:pt x="567733" y="104447"/>
                  <a:pt x="570743" y="107456"/>
                </a:cubicBezTo>
                <a:cubicBezTo>
                  <a:pt x="573752" y="110466"/>
                  <a:pt x="575444" y="114550"/>
                  <a:pt x="575444" y="118807"/>
                </a:cubicBezTo>
                <a:lnTo>
                  <a:pt x="575444" y="646099"/>
                </a:lnTo>
                <a:lnTo>
                  <a:pt x="636996" y="646099"/>
                </a:lnTo>
                <a:cubicBezTo>
                  <a:pt x="645861" y="646099"/>
                  <a:pt x="653047" y="653285"/>
                  <a:pt x="653047" y="662151"/>
                </a:cubicBezTo>
                <a:close/>
                <a:moveTo>
                  <a:pt x="239827" y="118808"/>
                </a:moveTo>
                <a:cubicBezTo>
                  <a:pt x="239827" y="166618"/>
                  <a:pt x="278723" y="205513"/>
                  <a:pt x="326533" y="205513"/>
                </a:cubicBezTo>
                <a:cubicBezTo>
                  <a:pt x="374342" y="205513"/>
                  <a:pt x="413236" y="166618"/>
                  <a:pt x="413236" y="118808"/>
                </a:cubicBezTo>
                <a:cubicBezTo>
                  <a:pt x="413236" y="70999"/>
                  <a:pt x="374342" y="32104"/>
                  <a:pt x="326533" y="32104"/>
                </a:cubicBezTo>
                <a:cubicBezTo>
                  <a:pt x="278724" y="32104"/>
                  <a:pt x="239827" y="70999"/>
                  <a:pt x="239827" y="118808"/>
                </a:cubicBezTo>
                <a:close/>
                <a:moveTo>
                  <a:pt x="310481" y="530478"/>
                </a:moveTo>
                <a:lnTo>
                  <a:pt x="227684" y="530478"/>
                </a:lnTo>
                <a:lnTo>
                  <a:pt x="227684" y="646099"/>
                </a:lnTo>
                <a:lnTo>
                  <a:pt x="310473" y="646099"/>
                </a:lnTo>
                <a:lnTo>
                  <a:pt x="310481" y="530478"/>
                </a:lnTo>
                <a:close/>
                <a:moveTo>
                  <a:pt x="425383" y="530478"/>
                </a:moveTo>
                <a:lnTo>
                  <a:pt x="342584" y="530478"/>
                </a:lnTo>
                <a:lnTo>
                  <a:pt x="342576" y="646099"/>
                </a:lnTo>
                <a:lnTo>
                  <a:pt x="425381" y="646099"/>
                </a:lnTo>
                <a:lnTo>
                  <a:pt x="425381" y="530478"/>
                </a:lnTo>
                <a:close/>
                <a:moveTo>
                  <a:pt x="543342" y="134859"/>
                </a:moveTo>
                <a:lnTo>
                  <a:pt x="444262" y="134859"/>
                </a:lnTo>
                <a:cubicBezTo>
                  <a:pt x="436402" y="192808"/>
                  <a:pt x="386603" y="237617"/>
                  <a:pt x="326535" y="237617"/>
                </a:cubicBezTo>
                <a:cubicBezTo>
                  <a:pt x="266465" y="237617"/>
                  <a:pt x="216664" y="192808"/>
                  <a:pt x="208805" y="134859"/>
                </a:cubicBezTo>
                <a:lnTo>
                  <a:pt x="109723" y="134859"/>
                </a:lnTo>
                <a:lnTo>
                  <a:pt x="109723" y="646099"/>
                </a:lnTo>
                <a:lnTo>
                  <a:pt x="195580" y="646099"/>
                </a:lnTo>
                <a:lnTo>
                  <a:pt x="195580" y="514426"/>
                </a:lnTo>
                <a:cubicBezTo>
                  <a:pt x="195580" y="505561"/>
                  <a:pt x="202767" y="498374"/>
                  <a:pt x="211632" y="498374"/>
                </a:cubicBezTo>
                <a:lnTo>
                  <a:pt x="326533" y="498374"/>
                </a:lnTo>
                <a:lnTo>
                  <a:pt x="326533" y="498374"/>
                </a:lnTo>
                <a:lnTo>
                  <a:pt x="441435" y="498374"/>
                </a:lnTo>
                <a:cubicBezTo>
                  <a:pt x="450300" y="498374"/>
                  <a:pt x="457487" y="505561"/>
                  <a:pt x="457487" y="514426"/>
                </a:cubicBezTo>
                <a:lnTo>
                  <a:pt x="457487" y="646099"/>
                </a:lnTo>
                <a:lnTo>
                  <a:pt x="543341" y="646099"/>
                </a:lnTo>
                <a:lnTo>
                  <a:pt x="543341" y="134859"/>
                </a:lnTo>
                <a:close/>
                <a:moveTo>
                  <a:pt x="436855" y="276365"/>
                </a:moveTo>
                <a:lnTo>
                  <a:pt x="491554" y="276365"/>
                </a:lnTo>
                <a:cubicBezTo>
                  <a:pt x="500419" y="276365"/>
                  <a:pt x="507606" y="283551"/>
                  <a:pt x="507606" y="292417"/>
                </a:cubicBezTo>
                <a:lnTo>
                  <a:pt x="507606" y="435516"/>
                </a:lnTo>
                <a:cubicBezTo>
                  <a:pt x="507606" y="444382"/>
                  <a:pt x="500419" y="451568"/>
                  <a:pt x="491554" y="451568"/>
                </a:cubicBezTo>
                <a:lnTo>
                  <a:pt x="436855" y="451568"/>
                </a:lnTo>
                <a:cubicBezTo>
                  <a:pt x="427990" y="451568"/>
                  <a:pt x="420803" y="444382"/>
                  <a:pt x="420803" y="435516"/>
                </a:cubicBezTo>
                <a:lnTo>
                  <a:pt x="420803" y="292417"/>
                </a:lnTo>
                <a:cubicBezTo>
                  <a:pt x="420803" y="283551"/>
                  <a:pt x="427990" y="276365"/>
                  <a:pt x="436855" y="276365"/>
                </a:cubicBezTo>
                <a:close/>
                <a:moveTo>
                  <a:pt x="452907" y="419464"/>
                </a:moveTo>
                <a:lnTo>
                  <a:pt x="475502" y="419464"/>
                </a:lnTo>
                <a:lnTo>
                  <a:pt x="475502" y="308469"/>
                </a:lnTo>
                <a:lnTo>
                  <a:pt x="452907" y="308469"/>
                </a:lnTo>
                <a:lnTo>
                  <a:pt x="452907" y="419464"/>
                </a:lnTo>
                <a:close/>
                <a:moveTo>
                  <a:pt x="369931" y="292417"/>
                </a:moveTo>
                <a:lnTo>
                  <a:pt x="369931" y="435516"/>
                </a:lnTo>
                <a:cubicBezTo>
                  <a:pt x="369931" y="444382"/>
                  <a:pt x="362745" y="451568"/>
                  <a:pt x="353879" y="451568"/>
                </a:cubicBezTo>
                <a:lnTo>
                  <a:pt x="299184" y="451568"/>
                </a:lnTo>
                <a:cubicBezTo>
                  <a:pt x="290319" y="451568"/>
                  <a:pt x="283132" y="444382"/>
                  <a:pt x="283132" y="435516"/>
                </a:cubicBezTo>
                <a:lnTo>
                  <a:pt x="283132" y="292417"/>
                </a:lnTo>
                <a:cubicBezTo>
                  <a:pt x="283132" y="283551"/>
                  <a:pt x="290319" y="276365"/>
                  <a:pt x="299184" y="276365"/>
                </a:cubicBezTo>
                <a:lnTo>
                  <a:pt x="353879" y="276365"/>
                </a:lnTo>
                <a:cubicBezTo>
                  <a:pt x="362745" y="276365"/>
                  <a:pt x="369931" y="283551"/>
                  <a:pt x="369931" y="292417"/>
                </a:cubicBezTo>
                <a:close/>
                <a:moveTo>
                  <a:pt x="337828" y="308469"/>
                </a:moveTo>
                <a:lnTo>
                  <a:pt x="315236" y="308469"/>
                </a:lnTo>
                <a:lnTo>
                  <a:pt x="315236" y="419464"/>
                </a:lnTo>
                <a:lnTo>
                  <a:pt x="337828" y="419464"/>
                </a:lnTo>
                <a:lnTo>
                  <a:pt x="337828" y="308469"/>
                </a:lnTo>
                <a:close/>
                <a:moveTo>
                  <a:pt x="232264" y="292417"/>
                </a:moveTo>
                <a:lnTo>
                  <a:pt x="232264" y="435516"/>
                </a:lnTo>
                <a:cubicBezTo>
                  <a:pt x="232264" y="444382"/>
                  <a:pt x="225077" y="451568"/>
                  <a:pt x="216212" y="451568"/>
                </a:cubicBezTo>
                <a:lnTo>
                  <a:pt x="161515" y="451568"/>
                </a:lnTo>
                <a:cubicBezTo>
                  <a:pt x="152649" y="451568"/>
                  <a:pt x="145463" y="444382"/>
                  <a:pt x="145463" y="435516"/>
                </a:cubicBezTo>
                <a:lnTo>
                  <a:pt x="145463" y="292417"/>
                </a:lnTo>
                <a:cubicBezTo>
                  <a:pt x="145463" y="283551"/>
                  <a:pt x="152649" y="276365"/>
                  <a:pt x="161515" y="276365"/>
                </a:cubicBezTo>
                <a:lnTo>
                  <a:pt x="216212" y="276365"/>
                </a:lnTo>
                <a:cubicBezTo>
                  <a:pt x="225077" y="276365"/>
                  <a:pt x="232264" y="283551"/>
                  <a:pt x="232264" y="292417"/>
                </a:cubicBezTo>
                <a:close/>
                <a:moveTo>
                  <a:pt x="200160" y="308469"/>
                </a:moveTo>
                <a:lnTo>
                  <a:pt x="177567" y="308469"/>
                </a:lnTo>
                <a:lnTo>
                  <a:pt x="177567" y="419464"/>
                </a:lnTo>
                <a:lnTo>
                  <a:pt x="200160" y="419464"/>
                </a:lnTo>
                <a:lnTo>
                  <a:pt x="200160" y="3084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8" name="Google Shape;668;p45"/>
          <p:cNvSpPr/>
          <p:nvPr/>
        </p:nvSpPr>
        <p:spPr>
          <a:xfrm>
            <a:off x="3308409" y="3386510"/>
            <a:ext cx="303738" cy="406299"/>
          </a:xfrm>
          <a:custGeom>
            <a:avLst/>
            <a:gdLst/>
            <a:ahLst/>
            <a:cxnLst/>
            <a:rect l="l" t="t" r="r" b="b"/>
            <a:pathLst>
              <a:path w="510484" h="682855" extrusionOk="0">
                <a:moveTo>
                  <a:pt x="189136" y="522668"/>
                </a:moveTo>
                <a:cubicBezTo>
                  <a:pt x="189136" y="531527"/>
                  <a:pt x="181955" y="538707"/>
                  <a:pt x="173096" y="538707"/>
                </a:cubicBezTo>
                <a:lnTo>
                  <a:pt x="112295" y="538707"/>
                </a:lnTo>
                <a:cubicBezTo>
                  <a:pt x="103437" y="538707"/>
                  <a:pt x="96256" y="531527"/>
                  <a:pt x="96256" y="522668"/>
                </a:cubicBezTo>
                <a:cubicBezTo>
                  <a:pt x="96256" y="513809"/>
                  <a:pt x="103437" y="506628"/>
                  <a:pt x="112295" y="506628"/>
                </a:cubicBezTo>
                <a:lnTo>
                  <a:pt x="173096" y="506628"/>
                </a:lnTo>
                <a:cubicBezTo>
                  <a:pt x="181955" y="506628"/>
                  <a:pt x="189136" y="513809"/>
                  <a:pt x="189136" y="522668"/>
                </a:cubicBezTo>
                <a:close/>
                <a:moveTo>
                  <a:pt x="291939" y="219477"/>
                </a:moveTo>
                <a:lnTo>
                  <a:pt x="352740" y="219477"/>
                </a:lnTo>
                <a:cubicBezTo>
                  <a:pt x="361598" y="219477"/>
                  <a:pt x="368779" y="212296"/>
                  <a:pt x="368779" y="203438"/>
                </a:cubicBezTo>
                <a:cubicBezTo>
                  <a:pt x="368779" y="194579"/>
                  <a:pt x="361598" y="187398"/>
                  <a:pt x="352740" y="187398"/>
                </a:cubicBezTo>
                <a:lnTo>
                  <a:pt x="291939" y="187398"/>
                </a:lnTo>
                <a:cubicBezTo>
                  <a:pt x="283080" y="187398"/>
                  <a:pt x="275900" y="194579"/>
                  <a:pt x="275900" y="203438"/>
                </a:cubicBezTo>
                <a:cubicBezTo>
                  <a:pt x="275900" y="212296"/>
                  <a:pt x="283082" y="219477"/>
                  <a:pt x="291939" y="219477"/>
                </a:cubicBezTo>
                <a:close/>
                <a:moveTo>
                  <a:pt x="291939" y="287414"/>
                </a:moveTo>
                <a:lnTo>
                  <a:pt x="352740" y="287414"/>
                </a:lnTo>
                <a:cubicBezTo>
                  <a:pt x="361598" y="287414"/>
                  <a:pt x="368779" y="280233"/>
                  <a:pt x="368779" y="271375"/>
                </a:cubicBezTo>
                <a:cubicBezTo>
                  <a:pt x="368779" y="262516"/>
                  <a:pt x="361598" y="255335"/>
                  <a:pt x="352740" y="255335"/>
                </a:cubicBezTo>
                <a:lnTo>
                  <a:pt x="291939" y="255335"/>
                </a:lnTo>
                <a:cubicBezTo>
                  <a:pt x="283080" y="255335"/>
                  <a:pt x="275900" y="262516"/>
                  <a:pt x="275900" y="271375"/>
                </a:cubicBezTo>
                <a:cubicBezTo>
                  <a:pt x="275900" y="280233"/>
                  <a:pt x="283082" y="287414"/>
                  <a:pt x="291939" y="287414"/>
                </a:cubicBezTo>
                <a:close/>
                <a:moveTo>
                  <a:pt x="222281" y="322564"/>
                </a:moveTo>
                <a:lnTo>
                  <a:pt x="112295" y="322564"/>
                </a:lnTo>
                <a:cubicBezTo>
                  <a:pt x="103437" y="322564"/>
                  <a:pt x="96256" y="329745"/>
                  <a:pt x="96256" y="338604"/>
                </a:cubicBezTo>
                <a:cubicBezTo>
                  <a:pt x="96256" y="347463"/>
                  <a:pt x="103437" y="354643"/>
                  <a:pt x="112295" y="354643"/>
                </a:cubicBezTo>
                <a:lnTo>
                  <a:pt x="222281" y="354643"/>
                </a:lnTo>
                <a:cubicBezTo>
                  <a:pt x="231140" y="354643"/>
                  <a:pt x="238321" y="347463"/>
                  <a:pt x="238321" y="338604"/>
                </a:cubicBezTo>
                <a:cubicBezTo>
                  <a:pt x="238321" y="329745"/>
                  <a:pt x="231140" y="322564"/>
                  <a:pt x="222281" y="322564"/>
                </a:cubicBezTo>
                <a:close/>
                <a:moveTo>
                  <a:pt x="221239" y="439027"/>
                </a:moveTo>
                <a:lnTo>
                  <a:pt x="112294" y="439027"/>
                </a:lnTo>
                <a:cubicBezTo>
                  <a:pt x="103435" y="439027"/>
                  <a:pt x="96254" y="446208"/>
                  <a:pt x="96254" y="455066"/>
                </a:cubicBezTo>
                <a:cubicBezTo>
                  <a:pt x="96254" y="463925"/>
                  <a:pt x="103435" y="471106"/>
                  <a:pt x="112294" y="471106"/>
                </a:cubicBezTo>
                <a:lnTo>
                  <a:pt x="221239" y="471106"/>
                </a:lnTo>
                <a:cubicBezTo>
                  <a:pt x="230097" y="471106"/>
                  <a:pt x="237278" y="463925"/>
                  <a:pt x="237278" y="455066"/>
                </a:cubicBezTo>
                <a:cubicBezTo>
                  <a:pt x="237278" y="446208"/>
                  <a:pt x="230097" y="439027"/>
                  <a:pt x="221239" y="439027"/>
                </a:cubicBezTo>
                <a:close/>
                <a:moveTo>
                  <a:pt x="510485" y="463765"/>
                </a:moveTo>
                <a:lnTo>
                  <a:pt x="510485" y="568404"/>
                </a:lnTo>
                <a:cubicBezTo>
                  <a:pt x="510485" y="631513"/>
                  <a:pt x="459141" y="682856"/>
                  <a:pt x="396032" y="682856"/>
                </a:cubicBezTo>
                <a:cubicBezTo>
                  <a:pt x="366166" y="682856"/>
                  <a:pt x="338936" y="671359"/>
                  <a:pt x="318536" y="652557"/>
                </a:cubicBezTo>
                <a:lnTo>
                  <a:pt x="16039" y="652557"/>
                </a:lnTo>
                <a:cubicBezTo>
                  <a:pt x="7181" y="652557"/>
                  <a:pt x="0" y="645376"/>
                  <a:pt x="0" y="636518"/>
                </a:cubicBezTo>
                <a:lnTo>
                  <a:pt x="0" y="16041"/>
                </a:lnTo>
                <a:cubicBezTo>
                  <a:pt x="0" y="7182"/>
                  <a:pt x="7181" y="1"/>
                  <a:pt x="16039" y="1"/>
                </a:cubicBezTo>
                <a:lnTo>
                  <a:pt x="338882" y="1"/>
                </a:lnTo>
                <a:cubicBezTo>
                  <a:pt x="343042" y="-52"/>
                  <a:pt x="347160" y="1562"/>
                  <a:pt x="350249" y="4593"/>
                </a:cubicBezTo>
                <a:cubicBezTo>
                  <a:pt x="350250" y="4595"/>
                  <a:pt x="350252" y="4597"/>
                  <a:pt x="350254" y="4598"/>
                </a:cubicBezTo>
                <a:cubicBezTo>
                  <a:pt x="350263" y="4608"/>
                  <a:pt x="350275" y="4617"/>
                  <a:pt x="350284" y="4629"/>
                </a:cubicBezTo>
                <a:cubicBezTo>
                  <a:pt x="350291" y="4635"/>
                  <a:pt x="350299" y="4643"/>
                  <a:pt x="350305" y="4649"/>
                </a:cubicBezTo>
                <a:cubicBezTo>
                  <a:pt x="350310" y="4654"/>
                  <a:pt x="350315" y="4659"/>
                  <a:pt x="350319" y="4664"/>
                </a:cubicBezTo>
                <a:cubicBezTo>
                  <a:pt x="350331" y="4675"/>
                  <a:pt x="350344" y="4688"/>
                  <a:pt x="350355" y="4699"/>
                </a:cubicBezTo>
                <a:lnTo>
                  <a:pt x="460341" y="114685"/>
                </a:lnTo>
                <a:cubicBezTo>
                  <a:pt x="460350" y="114696"/>
                  <a:pt x="460361" y="114707"/>
                  <a:pt x="460373" y="114719"/>
                </a:cubicBezTo>
                <a:cubicBezTo>
                  <a:pt x="460374" y="114720"/>
                  <a:pt x="460377" y="114724"/>
                  <a:pt x="460381" y="114727"/>
                </a:cubicBezTo>
                <a:cubicBezTo>
                  <a:pt x="460389" y="114735"/>
                  <a:pt x="460398" y="114744"/>
                  <a:pt x="460408" y="114754"/>
                </a:cubicBezTo>
                <a:cubicBezTo>
                  <a:pt x="460410" y="114756"/>
                  <a:pt x="460411" y="114757"/>
                  <a:pt x="460413" y="114760"/>
                </a:cubicBezTo>
                <a:cubicBezTo>
                  <a:pt x="462661" y="117036"/>
                  <a:pt x="464124" y="119874"/>
                  <a:pt x="464726" y="122883"/>
                </a:cubicBezTo>
                <a:cubicBezTo>
                  <a:pt x="464726" y="122883"/>
                  <a:pt x="464726" y="122884"/>
                  <a:pt x="464726" y="122884"/>
                </a:cubicBezTo>
                <a:cubicBezTo>
                  <a:pt x="464732" y="122916"/>
                  <a:pt x="464739" y="122949"/>
                  <a:pt x="464745" y="122979"/>
                </a:cubicBezTo>
                <a:lnTo>
                  <a:pt x="464745" y="122981"/>
                </a:lnTo>
                <a:cubicBezTo>
                  <a:pt x="464748" y="122997"/>
                  <a:pt x="464751" y="123011"/>
                  <a:pt x="464755" y="123027"/>
                </a:cubicBezTo>
                <a:lnTo>
                  <a:pt x="464755" y="123029"/>
                </a:lnTo>
                <a:cubicBezTo>
                  <a:pt x="464950" y="124058"/>
                  <a:pt x="465047" y="125107"/>
                  <a:pt x="465037" y="126161"/>
                </a:cubicBezTo>
                <a:lnTo>
                  <a:pt x="465037" y="443131"/>
                </a:lnTo>
                <a:cubicBezTo>
                  <a:pt x="475904" y="444440"/>
                  <a:pt x="486671" y="446059"/>
                  <a:pt x="497305" y="447985"/>
                </a:cubicBezTo>
                <a:cubicBezTo>
                  <a:pt x="504937" y="449366"/>
                  <a:pt x="510485" y="456010"/>
                  <a:pt x="510485" y="463765"/>
                </a:cubicBezTo>
                <a:close/>
                <a:moveTo>
                  <a:pt x="355053" y="109987"/>
                </a:moveTo>
                <a:lnTo>
                  <a:pt x="410277" y="109987"/>
                </a:lnTo>
                <a:lnTo>
                  <a:pt x="355053" y="54763"/>
                </a:lnTo>
                <a:lnTo>
                  <a:pt x="355053" y="109987"/>
                </a:lnTo>
                <a:close/>
                <a:moveTo>
                  <a:pt x="281578" y="568406"/>
                </a:moveTo>
                <a:lnTo>
                  <a:pt x="281578" y="463765"/>
                </a:lnTo>
                <a:cubicBezTo>
                  <a:pt x="281578" y="456010"/>
                  <a:pt x="287126" y="449364"/>
                  <a:pt x="294757" y="447982"/>
                </a:cubicBezTo>
                <a:cubicBezTo>
                  <a:pt x="327567" y="442036"/>
                  <a:pt x="361640" y="439022"/>
                  <a:pt x="396030" y="439022"/>
                </a:cubicBezTo>
                <a:cubicBezTo>
                  <a:pt x="408397" y="439022"/>
                  <a:pt x="420721" y="439412"/>
                  <a:pt x="432960" y="440188"/>
                </a:cubicBezTo>
                <a:lnTo>
                  <a:pt x="432960" y="142066"/>
                </a:lnTo>
                <a:lnTo>
                  <a:pt x="339013" y="142066"/>
                </a:lnTo>
                <a:cubicBezTo>
                  <a:pt x="330155" y="142066"/>
                  <a:pt x="322974" y="134885"/>
                  <a:pt x="322974" y="126027"/>
                </a:cubicBezTo>
                <a:lnTo>
                  <a:pt x="322974" y="32080"/>
                </a:lnTo>
                <a:lnTo>
                  <a:pt x="32079" y="32080"/>
                </a:lnTo>
                <a:lnTo>
                  <a:pt x="32079" y="620481"/>
                </a:lnTo>
                <a:lnTo>
                  <a:pt x="294125" y="620481"/>
                </a:lnTo>
                <a:cubicBezTo>
                  <a:pt x="286104" y="604849"/>
                  <a:pt x="281578" y="587148"/>
                  <a:pt x="281578" y="568406"/>
                </a:cubicBezTo>
                <a:close/>
                <a:moveTo>
                  <a:pt x="478406" y="477337"/>
                </a:moveTo>
                <a:cubicBezTo>
                  <a:pt x="451567" y="473196"/>
                  <a:pt x="423920" y="471101"/>
                  <a:pt x="396029" y="471101"/>
                </a:cubicBezTo>
                <a:cubicBezTo>
                  <a:pt x="368139" y="471101"/>
                  <a:pt x="340492" y="473196"/>
                  <a:pt x="313655" y="477337"/>
                </a:cubicBezTo>
                <a:lnTo>
                  <a:pt x="313655" y="568404"/>
                </a:lnTo>
                <a:cubicBezTo>
                  <a:pt x="313655" y="613825"/>
                  <a:pt x="350608" y="650777"/>
                  <a:pt x="396029" y="650777"/>
                </a:cubicBezTo>
                <a:cubicBezTo>
                  <a:pt x="441451" y="650777"/>
                  <a:pt x="478406" y="613823"/>
                  <a:pt x="478406" y="568404"/>
                </a:cubicBezTo>
                <a:lnTo>
                  <a:pt x="478406" y="477337"/>
                </a:lnTo>
                <a:close/>
                <a:moveTo>
                  <a:pt x="379989" y="517133"/>
                </a:moveTo>
                <a:lnTo>
                  <a:pt x="379989" y="544900"/>
                </a:lnTo>
                <a:lnTo>
                  <a:pt x="352225" y="544900"/>
                </a:lnTo>
                <a:cubicBezTo>
                  <a:pt x="343366" y="544900"/>
                  <a:pt x="336186" y="552081"/>
                  <a:pt x="336186" y="560940"/>
                </a:cubicBezTo>
                <a:cubicBezTo>
                  <a:pt x="336186" y="569798"/>
                  <a:pt x="343366" y="576979"/>
                  <a:pt x="352225" y="576979"/>
                </a:cubicBezTo>
                <a:lnTo>
                  <a:pt x="379989" y="576979"/>
                </a:lnTo>
                <a:lnTo>
                  <a:pt x="379989" y="604748"/>
                </a:lnTo>
                <a:cubicBezTo>
                  <a:pt x="379989" y="613607"/>
                  <a:pt x="387170" y="620788"/>
                  <a:pt x="396029" y="620788"/>
                </a:cubicBezTo>
                <a:cubicBezTo>
                  <a:pt x="404887" y="620788"/>
                  <a:pt x="412068" y="613607"/>
                  <a:pt x="412068" y="604748"/>
                </a:cubicBezTo>
                <a:lnTo>
                  <a:pt x="412068" y="576979"/>
                </a:lnTo>
                <a:lnTo>
                  <a:pt x="439839" y="576979"/>
                </a:lnTo>
                <a:cubicBezTo>
                  <a:pt x="448698" y="576979"/>
                  <a:pt x="455878" y="569798"/>
                  <a:pt x="455878" y="560940"/>
                </a:cubicBezTo>
                <a:cubicBezTo>
                  <a:pt x="455878" y="552081"/>
                  <a:pt x="448698" y="544900"/>
                  <a:pt x="439839" y="544900"/>
                </a:cubicBezTo>
                <a:lnTo>
                  <a:pt x="412068" y="544900"/>
                </a:lnTo>
                <a:lnTo>
                  <a:pt x="412068" y="517133"/>
                </a:lnTo>
                <a:cubicBezTo>
                  <a:pt x="412068" y="508274"/>
                  <a:pt x="404887" y="501093"/>
                  <a:pt x="396029" y="501093"/>
                </a:cubicBezTo>
                <a:cubicBezTo>
                  <a:pt x="387170" y="501093"/>
                  <a:pt x="379989" y="508274"/>
                  <a:pt x="379989" y="517133"/>
                </a:cubicBezTo>
                <a:close/>
                <a:moveTo>
                  <a:pt x="352740" y="354643"/>
                </a:moveTo>
                <a:cubicBezTo>
                  <a:pt x="361598" y="354643"/>
                  <a:pt x="368779" y="347463"/>
                  <a:pt x="368779" y="338604"/>
                </a:cubicBezTo>
                <a:cubicBezTo>
                  <a:pt x="368779" y="329745"/>
                  <a:pt x="361598" y="322564"/>
                  <a:pt x="352740" y="322564"/>
                </a:cubicBezTo>
                <a:lnTo>
                  <a:pt x="291939" y="322564"/>
                </a:lnTo>
                <a:cubicBezTo>
                  <a:pt x="283080" y="322564"/>
                  <a:pt x="275900" y="329745"/>
                  <a:pt x="275900" y="338604"/>
                </a:cubicBezTo>
                <a:cubicBezTo>
                  <a:pt x="275900" y="347463"/>
                  <a:pt x="283080" y="354643"/>
                  <a:pt x="291939" y="354643"/>
                </a:cubicBezTo>
                <a:lnTo>
                  <a:pt x="352740" y="354643"/>
                </a:lnTo>
                <a:close/>
                <a:moveTo>
                  <a:pt x="222281" y="255335"/>
                </a:moveTo>
                <a:lnTo>
                  <a:pt x="112295" y="255335"/>
                </a:lnTo>
                <a:cubicBezTo>
                  <a:pt x="103437" y="255335"/>
                  <a:pt x="96256" y="262516"/>
                  <a:pt x="96256" y="271375"/>
                </a:cubicBezTo>
                <a:cubicBezTo>
                  <a:pt x="96256" y="280233"/>
                  <a:pt x="103437" y="287414"/>
                  <a:pt x="112295" y="287414"/>
                </a:cubicBezTo>
                <a:lnTo>
                  <a:pt x="222281" y="287414"/>
                </a:lnTo>
                <a:cubicBezTo>
                  <a:pt x="231140" y="287414"/>
                  <a:pt x="238321" y="280233"/>
                  <a:pt x="238321" y="271375"/>
                </a:cubicBezTo>
                <a:cubicBezTo>
                  <a:pt x="238321" y="262516"/>
                  <a:pt x="231140" y="255335"/>
                  <a:pt x="222281" y="255335"/>
                </a:cubicBezTo>
                <a:close/>
                <a:moveTo>
                  <a:pt x="222281" y="187398"/>
                </a:moveTo>
                <a:lnTo>
                  <a:pt x="112295" y="187398"/>
                </a:lnTo>
                <a:cubicBezTo>
                  <a:pt x="103437" y="187398"/>
                  <a:pt x="96256" y="194579"/>
                  <a:pt x="96256" y="203438"/>
                </a:cubicBezTo>
                <a:cubicBezTo>
                  <a:pt x="96256" y="212296"/>
                  <a:pt x="103437" y="219477"/>
                  <a:pt x="112295" y="219477"/>
                </a:cubicBezTo>
                <a:lnTo>
                  <a:pt x="222281" y="219477"/>
                </a:lnTo>
                <a:cubicBezTo>
                  <a:pt x="231140" y="219477"/>
                  <a:pt x="238321" y="212296"/>
                  <a:pt x="238321" y="203438"/>
                </a:cubicBezTo>
                <a:cubicBezTo>
                  <a:pt x="238321" y="194579"/>
                  <a:pt x="231140" y="187398"/>
                  <a:pt x="222281" y="1873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9" name="Google Shape;669;p45"/>
          <p:cNvSpPr/>
          <p:nvPr/>
        </p:nvSpPr>
        <p:spPr>
          <a:xfrm>
            <a:off x="4066160" y="1999710"/>
            <a:ext cx="356460" cy="306304"/>
          </a:xfrm>
          <a:custGeom>
            <a:avLst/>
            <a:gdLst/>
            <a:ahLst/>
            <a:cxnLst/>
            <a:rect l="l" t="t" r="r" b="b"/>
            <a:pathLst>
              <a:path w="599092" h="514797" extrusionOk="0">
                <a:moveTo>
                  <a:pt x="263723" y="285039"/>
                </a:moveTo>
                <a:lnTo>
                  <a:pt x="263723" y="466578"/>
                </a:lnTo>
                <a:cubicBezTo>
                  <a:pt x="263723" y="493167"/>
                  <a:pt x="244616" y="514798"/>
                  <a:pt x="221131" y="514798"/>
                </a:cubicBezTo>
                <a:lnTo>
                  <a:pt x="121163" y="514798"/>
                </a:lnTo>
                <a:cubicBezTo>
                  <a:pt x="80871" y="514798"/>
                  <a:pt x="48429" y="497464"/>
                  <a:pt x="27343" y="464676"/>
                </a:cubicBezTo>
                <a:cubicBezTo>
                  <a:pt x="9455" y="436861"/>
                  <a:pt x="0" y="397932"/>
                  <a:pt x="0" y="352097"/>
                </a:cubicBezTo>
                <a:cubicBezTo>
                  <a:pt x="0" y="280155"/>
                  <a:pt x="22587" y="198467"/>
                  <a:pt x="60420" y="133586"/>
                </a:cubicBezTo>
                <a:cubicBezTo>
                  <a:pt x="104083" y="58708"/>
                  <a:pt x="161157" y="17470"/>
                  <a:pt x="221131" y="17470"/>
                </a:cubicBezTo>
                <a:cubicBezTo>
                  <a:pt x="244616" y="17470"/>
                  <a:pt x="263723" y="39100"/>
                  <a:pt x="263723" y="65690"/>
                </a:cubicBezTo>
                <a:lnTo>
                  <a:pt x="263723" y="115244"/>
                </a:lnTo>
                <a:cubicBezTo>
                  <a:pt x="263723" y="124099"/>
                  <a:pt x="256543" y="131280"/>
                  <a:pt x="247687" y="131280"/>
                </a:cubicBezTo>
                <a:cubicBezTo>
                  <a:pt x="238830" y="131280"/>
                  <a:pt x="231651" y="124099"/>
                  <a:pt x="231651" y="115244"/>
                </a:cubicBezTo>
                <a:lnTo>
                  <a:pt x="231651" y="65690"/>
                </a:lnTo>
                <a:cubicBezTo>
                  <a:pt x="231651" y="56447"/>
                  <a:pt x="226097" y="49542"/>
                  <a:pt x="221131" y="49542"/>
                </a:cubicBezTo>
                <a:cubicBezTo>
                  <a:pt x="156242" y="49542"/>
                  <a:pt x="109947" y="112319"/>
                  <a:pt x="88126" y="149741"/>
                </a:cubicBezTo>
                <a:cubicBezTo>
                  <a:pt x="53550" y="209037"/>
                  <a:pt x="32072" y="286574"/>
                  <a:pt x="32072" y="352097"/>
                </a:cubicBezTo>
                <a:cubicBezTo>
                  <a:pt x="32072" y="391768"/>
                  <a:pt x="39764" y="424698"/>
                  <a:pt x="54319" y="447331"/>
                </a:cubicBezTo>
                <a:cubicBezTo>
                  <a:pt x="69421" y="470817"/>
                  <a:pt x="91912" y="482727"/>
                  <a:pt x="121163" y="482727"/>
                </a:cubicBezTo>
                <a:lnTo>
                  <a:pt x="221131" y="482727"/>
                </a:lnTo>
                <a:cubicBezTo>
                  <a:pt x="226096" y="482727"/>
                  <a:pt x="231651" y="475821"/>
                  <a:pt x="231651" y="466579"/>
                </a:cubicBezTo>
                <a:lnTo>
                  <a:pt x="231651" y="285039"/>
                </a:lnTo>
                <a:cubicBezTo>
                  <a:pt x="231651" y="276184"/>
                  <a:pt x="238830" y="269003"/>
                  <a:pt x="247687" y="269003"/>
                </a:cubicBezTo>
                <a:cubicBezTo>
                  <a:pt x="256543" y="269003"/>
                  <a:pt x="263723" y="276184"/>
                  <a:pt x="263723" y="285039"/>
                </a:cubicBezTo>
                <a:close/>
                <a:moveTo>
                  <a:pt x="538675" y="133586"/>
                </a:moveTo>
                <a:cubicBezTo>
                  <a:pt x="495013" y="58708"/>
                  <a:pt x="437941" y="17470"/>
                  <a:pt x="377966" y="17470"/>
                </a:cubicBezTo>
                <a:cubicBezTo>
                  <a:pt x="354480" y="17470"/>
                  <a:pt x="335375" y="39100"/>
                  <a:pt x="335375" y="65690"/>
                </a:cubicBezTo>
                <a:lnTo>
                  <a:pt x="335375" y="115836"/>
                </a:lnTo>
                <a:cubicBezTo>
                  <a:pt x="335375" y="124691"/>
                  <a:pt x="342555" y="131872"/>
                  <a:pt x="351411" y="131872"/>
                </a:cubicBezTo>
                <a:cubicBezTo>
                  <a:pt x="360266" y="131872"/>
                  <a:pt x="367446" y="124691"/>
                  <a:pt x="367446" y="115836"/>
                </a:cubicBezTo>
                <a:lnTo>
                  <a:pt x="367446" y="65690"/>
                </a:lnTo>
                <a:cubicBezTo>
                  <a:pt x="367446" y="56447"/>
                  <a:pt x="373000" y="49542"/>
                  <a:pt x="377966" y="49542"/>
                </a:cubicBezTo>
                <a:cubicBezTo>
                  <a:pt x="442854" y="49542"/>
                  <a:pt x="489148" y="112319"/>
                  <a:pt x="510968" y="149741"/>
                </a:cubicBezTo>
                <a:cubicBezTo>
                  <a:pt x="545543" y="209035"/>
                  <a:pt x="567020" y="286572"/>
                  <a:pt x="567020" y="352095"/>
                </a:cubicBezTo>
                <a:cubicBezTo>
                  <a:pt x="567020" y="391767"/>
                  <a:pt x="559328" y="424698"/>
                  <a:pt x="544775" y="447330"/>
                </a:cubicBezTo>
                <a:cubicBezTo>
                  <a:pt x="529671" y="470817"/>
                  <a:pt x="507181" y="482727"/>
                  <a:pt x="477928" y="482727"/>
                </a:cubicBezTo>
                <a:lnTo>
                  <a:pt x="377964" y="482727"/>
                </a:lnTo>
                <a:cubicBezTo>
                  <a:pt x="372998" y="482727"/>
                  <a:pt x="367445" y="475821"/>
                  <a:pt x="367445" y="466579"/>
                </a:cubicBezTo>
                <a:lnTo>
                  <a:pt x="367445" y="282668"/>
                </a:lnTo>
                <a:cubicBezTo>
                  <a:pt x="367445" y="273812"/>
                  <a:pt x="360264" y="266632"/>
                  <a:pt x="351409" y="266632"/>
                </a:cubicBezTo>
                <a:cubicBezTo>
                  <a:pt x="342554" y="266632"/>
                  <a:pt x="335373" y="273812"/>
                  <a:pt x="335373" y="282668"/>
                </a:cubicBezTo>
                <a:lnTo>
                  <a:pt x="335373" y="466578"/>
                </a:lnTo>
                <a:cubicBezTo>
                  <a:pt x="335373" y="493167"/>
                  <a:pt x="354478" y="514798"/>
                  <a:pt x="377964" y="514798"/>
                </a:cubicBezTo>
                <a:lnTo>
                  <a:pt x="477928" y="514798"/>
                </a:lnTo>
                <a:cubicBezTo>
                  <a:pt x="518221" y="514798"/>
                  <a:pt x="550664" y="497464"/>
                  <a:pt x="571749" y="464674"/>
                </a:cubicBezTo>
                <a:cubicBezTo>
                  <a:pt x="589638" y="436858"/>
                  <a:pt x="599092" y="397929"/>
                  <a:pt x="599092" y="352094"/>
                </a:cubicBezTo>
                <a:cubicBezTo>
                  <a:pt x="599094" y="280153"/>
                  <a:pt x="576507" y="198467"/>
                  <a:pt x="538675" y="133586"/>
                </a:cubicBezTo>
                <a:close/>
                <a:moveTo>
                  <a:pt x="389332" y="328160"/>
                </a:moveTo>
                <a:cubicBezTo>
                  <a:pt x="389332" y="337015"/>
                  <a:pt x="396513" y="344196"/>
                  <a:pt x="405368" y="344196"/>
                </a:cubicBezTo>
                <a:cubicBezTo>
                  <a:pt x="414223" y="344196"/>
                  <a:pt x="421404" y="337015"/>
                  <a:pt x="421404" y="328160"/>
                </a:cubicBezTo>
                <a:lnTo>
                  <a:pt x="421404" y="281399"/>
                </a:lnTo>
                <a:lnTo>
                  <a:pt x="463627" y="301486"/>
                </a:lnTo>
                <a:cubicBezTo>
                  <a:pt x="471621" y="305293"/>
                  <a:pt x="481191" y="301893"/>
                  <a:pt x="484996" y="293894"/>
                </a:cubicBezTo>
                <a:cubicBezTo>
                  <a:pt x="488802" y="285897"/>
                  <a:pt x="485402" y="276330"/>
                  <a:pt x="477405" y="272525"/>
                </a:cubicBezTo>
                <a:lnTo>
                  <a:pt x="415022" y="242845"/>
                </a:lnTo>
                <a:lnTo>
                  <a:pt x="315583" y="136031"/>
                </a:lnTo>
                <a:lnTo>
                  <a:pt x="315583" y="16036"/>
                </a:lnTo>
                <a:cubicBezTo>
                  <a:pt x="315583" y="7181"/>
                  <a:pt x="308402" y="0"/>
                  <a:pt x="299547" y="0"/>
                </a:cubicBezTo>
                <a:cubicBezTo>
                  <a:pt x="290690" y="0"/>
                  <a:pt x="283511" y="7181"/>
                  <a:pt x="283511" y="16036"/>
                </a:cubicBezTo>
                <a:lnTo>
                  <a:pt x="283511" y="136030"/>
                </a:lnTo>
                <a:lnTo>
                  <a:pt x="184080" y="242839"/>
                </a:lnTo>
                <a:lnTo>
                  <a:pt x="121687" y="272523"/>
                </a:lnTo>
                <a:cubicBezTo>
                  <a:pt x="113690" y="276329"/>
                  <a:pt x="110291" y="285896"/>
                  <a:pt x="114096" y="293893"/>
                </a:cubicBezTo>
                <a:cubicBezTo>
                  <a:pt x="117903" y="301891"/>
                  <a:pt x="127468" y="305286"/>
                  <a:pt x="135465" y="301484"/>
                </a:cubicBezTo>
                <a:lnTo>
                  <a:pt x="177688" y="281397"/>
                </a:lnTo>
                <a:lnTo>
                  <a:pt x="177688" y="328158"/>
                </a:lnTo>
                <a:cubicBezTo>
                  <a:pt x="177688" y="337013"/>
                  <a:pt x="184867" y="344194"/>
                  <a:pt x="193724" y="344194"/>
                </a:cubicBezTo>
                <a:cubicBezTo>
                  <a:pt x="202581" y="344194"/>
                  <a:pt x="209760" y="337013"/>
                  <a:pt x="209760" y="328158"/>
                </a:cubicBezTo>
                <a:lnTo>
                  <a:pt x="209760" y="262323"/>
                </a:lnTo>
                <a:lnTo>
                  <a:pt x="299547" y="165873"/>
                </a:lnTo>
                <a:lnTo>
                  <a:pt x="389332" y="262320"/>
                </a:lnTo>
                <a:lnTo>
                  <a:pt x="389332" y="3281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0" name="Google Shape;670;p45"/>
          <p:cNvSpPr/>
          <p:nvPr/>
        </p:nvSpPr>
        <p:spPr>
          <a:xfrm>
            <a:off x="4049864" y="1295760"/>
            <a:ext cx="389051" cy="296197"/>
          </a:xfrm>
          <a:custGeom>
            <a:avLst/>
            <a:gdLst/>
            <a:ahLst/>
            <a:cxnLst/>
            <a:rect l="l" t="t" r="r" b="b"/>
            <a:pathLst>
              <a:path w="653868" h="497810" extrusionOk="0">
                <a:moveTo>
                  <a:pt x="39645" y="117689"/>
                </a:moveTo>
                <a:lnTo>
                  <a:pt x="39645" y="16051"/>
                </a:lnTo>
                <a:cubicBezTo>
                  <a:pt x="39645" y="7186"/>
                  <a:pt x="46832" y="0"/>
                  <a:pt x="55697" y="0"/>
                </a:cubicBezTo>
                <a:lnTo>
                  <a:pt x="599021" y="0"/>
                </a:lnTo>
                <a:cubicBezTo>
                  <a:pt x="607884" y="0"/>
                  <a:pt x="615072" y="7186"/>
                  <a:pt x="615072" y="16051"/>
                </a:cubicBezTo>
                <a:lnTo>
                  <a:pt x="615072" y="404140"/>
                </a:lnTo>
                <a:cubicBezTo>
                  <a:pt x="615072" y="413005"/>
                  <a:pt x="607884" y="420192"/>
                  <a:pt x="599021" y="420192"/>
                </a:cubicBezTo>
                <a:lnTo>
                  <a:pt x="404973" y="420192"/>
                </a:lnTo>
                <a:cubicBezTo>
                  <a:pt x="396110" y="420192"/>
                  <a:pt x="388922" y="413005"/>
                  <a:pt x="388922" y="404140"/>
                </a:cubicBezTo>
                <a:cubicBezTo>
                  <a:pt x="388922" y="395275"/>
                  <a:pt x="396110" y="388089"/>
                  <a:pt x="404973" y="388089"/>
                </a:cubicBezTo>
                <a:lnTo>
                  <a:pt x="582969" y="388089"/>
                </a:lnTo>
                <a:lnTo>
                  <a:pt x="582969" y="32103"/>
                </a:lnTo>
                <a:lnTo>
                  <a:pt x="71748" y="32103"/>
                </a:lnTo>
                <a:lnTo>
                  <a:pt x="71748" y="117691"/>
                </a:lnTo>
                <a:cubicBezTo>
                  <a:pt x="71748" y="126556"/>
                  <a:pt x="64562" y="133742"/>
                  <a:pt x="55697" y="133742"/>
                </a:cubicBezTo>
                <a:cubicBezTo>
                  <a:pt x="46832" y="133742"/>
                  <a:pt x="39645" y="126554"/>
                  <a:pt x="39645" y="117689"/>
                </a:cubicBezTo>
                <a:close/>
                <a:moveTo>
                  <a:pt x="16051" y="187338"/>
                </a:moveTo>
                <a:lnTo>
                  <a:pt x="118179" y="187338"/>
                </a:lnTo>
                <a:lnTo>
                  <a:pt x="162364" y="257462"/>
                </a:lnTo>
                <a:cubicBezTo>
                  <a:pt x="165592" y="262586"/>
                  <a:pt x="171441" y="265448"/>
                  <a:pt x="177457" y="264886"/>
                </a:cubicBezTo>
                <a:cubicBezTo>
                  <a:pt x="183486" y="264314"/>
                  <a:pt x="188680" y="260399"/>
                  <a:pt x="190889" y="254761"/>
                </a:cubicBezTo>
                <a:lnTo>
                  <a:pt x="235090" y="141933"/>
                </a:lnTo>
                <a:lnTo>
                  <a:pt x="285613" y="302830"/>
                </a:lnTo>
                <a:cubicBezTo>
                  <a:pt x="287719" y="309538"/>
                  <a:pt x="293934" y="314072"/>
                  <a:pt x="300923" y="314072"/>
                </a:cubicBezTo>
                <a:cubicBezTo>
                  <a:pt x="301104" y="314072"/>
                  <a:pt x="301289" y="314069"/>
                  <a:pt x="301472" y="314063"/>
                </a:cubicBezTo>
                <a:cubicBezTo>
                  <a:pt x="308681" y="313819"/>
                  <a:pt x="314843" y="308795"/>
                  <a:pt x="316533" y="301782"/>
                </a:cubicBezTo>
                <a:lnTo>
                  <a:pt x="344117" y="187336"/>
                </a:lnTo>
                <a:lnTo>
                  <a:pt x="411155" y="187336"/>
                </a:lnTo>
                <a:cubicBezTo>
                  <a:pt x="420018" y="187336"/>
                  <a:pt x="427206" y="180150"/>
                  <a:pt x="427206" y="171285"/>
                </a:cubicBezTo>
                <a:cubicBezTo>
                  <a:pt x="427206" y="162420"/>
                  <a:pt x="420018" y="155234"/>
                  <a:pt x="411155" y="155234"/>
                </a:cubicBezTo>
                <a:lnTo>
                  <a:pt x="331475" y="155234"/>
                </a:lnTo>
                <a:cubicBezTo>
                  <a:pt x="324060" y="155234"/>
                  <a:pt x="317608" y="160314"/>
                  <a:pt x="315870" y="167524"/>
                </a:cubicBezTo>
                <a:lnTo>
                  <a:pt x="298892" y="237961"/>
                </a:lnTo>
                <a:lnTo>
                  <a:pt x="252074" y="88859"/>
                </a:lnTo>
                <a:cubicBezTo>
                  <a:pt x="250033" y="82365"/>
                  <a:pt x="244118" y="77861"/>
                  <a:pt x="237314" y="77626"/>
                </a:cubicBezTo>
                <a:cubicBezTo>
                  <a:pt x="230526" y="77416"/>
                  <a:pt x="224298" y="81472"/>
                  <a:pt x="221813" y="87814"/>
                </a:cubicBezTo>
                <a:lnTo>
                  <a:pt x="172587" y="213468"/>
                </a:lnTo>
                <a:lnTo>
                  <a:pt x="140617" y="162731"/>
                </a:lnTo>
                <a:cubicBezTo>
                  <a:pt x="137678" y="158067"/>
                  <a:pt x="132551" y="155237"/>
                  <a:pt x="127038" y="155237"/>
                </a:cubicBezTo>
                <a:lnTo>
                  <a:pt x="16051" y="155237"/>
                </a:lnTo>
                <a:cubicBezTo>
                  <a:pt x="7186" y="155237"/>
                  <a:pt x="0" y="162423"/>
                  <a:pt x="0" y="171288"/>
                </a:cubicBezTo>
                <a:cubicBezTo>
                  <a:pt x="0" y="180153"/>
                  <a:pt x="7186" y="187338"/>
                  <a:pt x="16051" y="187338"/>
                </a:cubicBezTo>
                <a:close/>
                <a:moveTo>
                  <a:pt x="637817" y="465707"/>
                </a:moveTo>
                <a:lnTo>
                  <a:pt x="16896" y="465707"/>
                </a:lnTo>
                <a:cubicBezTo>
                  <a:pt x="8031" y="465707"/>
                  <a:pt x="844" y="472893"/>
                  <a:pt x="844" y="481759"/>
                </a:cubicBezTo>
                <a:cubicBezTo>
                  <a:pt x="844" y="490624"/>
                  <a:pt x="8031" y="497810"/>
                  <a:pt x="16896" y="497810"/>
                </a:cubicBezTo>
                <a:lnTo>
                  <a:pt x="637817" y="497810"/>
                </a:lnTo>
                <a:cubicBezTo>
                  <a:pt x="646681" y="497810"/>
                  <a:pt x="653869" y="490624"/>
                  <a:pt x="653869" y="481759"/>
                </a:cubicBezTo>
                <a:cubicBezTo>
                  <a:pt x="653869" y="472893"/>
                  <a:pt x="646681" y="465707"/>
                  <a:pt x="637817" y="465707"/>
                </a:cubicBezTo>
                <a:close/>
                <a:moveTo>
                  <a:pt x="55697" y="210600"/>
                </a:moveTo>
                <a:cubicBezTo>
                  <a:pt x="46832" y="210600"/>
                  <a:pt x="39645" y="217786"/>
                  <a:pt x="39645" y="226651"/>
                </a:cubicBezTo>
                <a:lnTo>
                  <a:pt x="39645" y="404140"/>
                </a:lnTo>
                <a:cubicBezTo>
                  <a:pt x="39645" y="413005"/>
                  <a:pt x="46832" y="420192"/>
                  <a:pt x="55697" y="420192"/>
                </a:cubicBezTo>
                <a:lnTo>
                  <a:pt x="249741" y="420192"/>
                </a:lnTo>
                <a:cubicBezTo>
                  <a:pt x="258607" y="420192"/>
                  <a:pt x="265793" y="413005"/>
                  <a:pt x="265793" y="404140"/>
                </a:cubicBezTo>
                <a:cubicBezTo>
                  <a:pt x="265793" y="395275"/>
                  <a:pt x="258607" y="388089"/>
                  <a:pt x="249741" y="388089"/>
                </a:cubicBezTo>
                <a:lnTo>
                  <a:pt x="71748" y="388089"/>
                </a:lnTo>
                <a:lnTo>
                  <a:pt x="71748" y="226651"/>
                </a:lnTo>
                <a:cubicBezTo>
                  <a:pt x="71748" y="217786"/>
                  <a:pt x="64562" y="210600"/>
                  <a:pt x="55697" y="210600"/>
                </a:cubicBezTo>
                <a:close/>
                <a:moveTo>
                  <a:pt x="327358" y="386392"/>
                </a:moveTo>
                <a:cubicBezTo>
                  <a:pt x="337159" y="386392"/>
                  <a:pt x="345105" y="394339"/>
                  <a:pt x="345105" y="404139"/>
                </a:cubicBezTo>
                <a:cubicBezTo>
                  <a:pt x="345105" y="413940"/>
                  <a:pt x="337159" y="421887"/>
                  <a:pt x="327358" y="421887"/>
                </a:cubicBezTo>
                <a:cubicBezTo>
                  <a:pt x="317557" y="421887"/>
                  <a:pt x="309608" y="413940"/>
                  <a:pt x="309608" y="404139"/>
                </a:cubicBezTo>
                <a:cubicBezTo>
                  <a:pt x="309608" y="394339"/>
                  <a:pt x="317557" y="386392"/>
                  <a:pt x="327358" y="386392"/>
                </a:cubicBezTo>
                <a:lnTo>
                  <a:pt x="327358" y="38639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1" name="Google Shape;671;p45"/>
          <p:cNvSpPr/>
          <p:nvPr/>
        </p:nvSpPr>
        <p:spPr>
          <a:xfrm>
            <a:off x="4093050" y="2655917"/>
            <a:ext cx="302679" cy="371320"/>
          </a:xfrm>
          <a:custGeom>
            <a:avLst/>
            <a:gdLst/>
            <a:ahLst/>
            <a:cxnLst/>
            <a:rect l="l" t="t" r="r" b="b"/>
            <a:pathLst>
              <a:path w="508705" h="624068" extrusionOk="0">
                <a:moveTo>
                  <a:pt x="158296" y="313766"/>
                </a:moveTo>
                <a:lnTo>
                  <a:pt x="158296" y="386036"/>
                </a:lnTo>
                <a:cubicBezTo>
                  <a:pt x="158296" y="394886"/>
                  <a:pt x="165471" y="402060"/>
                  <a:pt x="174319" y="402060"/>
                </a:cubicBezTo>
                <a:lnTo>
                  <a:pt x="233972" y="402060"/>
                </a:lnTo>
                <a:lnTo>
                  <a:pt x="233972" y="461713"/>
                </a:lnTo>
                <a:cubicBezTo>
                  <a:pt x="233972" y="470562"/>
                  <a:pt x="241147" y="477736"/>
                  <a:pt x="249995" y="477736"/>
                </a:cubicBezTo>
                <a:lnTo>
                  <a:pt x="322262" y="477736"/>
                </a:lnTo>
                <a:cubicBezTo>
                  <a:pt x="331110" y="477736"/>
                  <a:pt x="338285" y="470562"/>
                  <a:pt x="338285" y="461713"/>
                </a:cubicBezTo>
                <a:lnTo>
                  <a:pt x="338285" y="402060"/>
                </a:lnTo>
                <a:lnTo>
                  <a:pt x="397940" y="402060"/>
                </a:lnTo>
                <a:cubicBezTo>
                  <a:pt x="406788" y="402060"/>
                  <a:pt x="413963" y="394886"/>
                  <a:pt x="413963" y="386036"/>
                </a:cubicBezTo>
                <a:lnTo>
                  <a:pt x="413963" y="313766"/>
                </a:lnTo>
                <a:cubicBezTo>
                  <a:pt x="413963" y="304917"/>
                  <a:pt x="406788" y="297743"/>
                  <a:pt x="397940" y="297743"/>
                </a:cubicBezTo>
                <a:lnTo>
                  <a:pt x="338285" y="297743"/>
                </a:lnTo>
                <a:lnTo>
                  <a:pt x="338285" y="238090"/>
                </a:lnTo>
                <a:cubicBezTo>
                  <a:pt x="338285" y="229240"/>
                  <a:pt x="331110" y="222067"/>
                  <a:pt x="322262" y="222067"/>
                </a:cubicBezTo>
                <a:lnTo>
                  <a:pt x="249995" y="222067"/>
                </a:lnTo>
                <a:cubicBezTo>
                  <a:pt x="241147" y="222067"/>
                  <a:pt x="233972" y="229240"/>
                  <a:pt x="233972" y="238090"/>
                </a:cubicBezTo>
                <a:lnTo>
                  <a:pt x="233972" y="297743"/>
                </a:lnTo>
                <a:lnTo>
                  <a:pt x="174319" y="297743"/>
                </a:lnTo>
                <a:cubicBezTo>
                  <a:pt x="165469" y="297743"/>
                  <a:pt x="158296" y="304917"/>
                  <a:pt x="158296" y="313766"/>
                </a:cubicBezTo>
                <a:close/>
                <a:moveTo>
                  <a:pt x="190342" y="329790"/>
                </a:moveTo>
                <a:lnTo>
                  <a:pt x="249995" y="329790"/>
                </a:lnTo>
                <a:cubicBezTo>
                  <a:pt x="258843" y="329790"/>
                  <a:pt x="266019" y="322616"/>
                  <a:pt x="266019" y="313766"/>
                </a:cubicBezTo>
                <a:lnTo>
                  <a:pt x="266019" y="254113"/>
                </a:lnTo>
                <a:lnTo>
                  <a:pt x="306239" y="254113"/>
                </a:lnTo>
                <a:lnTo>
                  <a:pt x="306239" y="313766"/>
                </a:lnTo>
                <a:cubicBezTo>
                  <a:pt x="306239" y="322616"/>
                  <a:pt x="313414" y="329790"/>
                  <a:pt x="322262" y="329790"/>
                </a:cubicBezTo>
                <a:lnTo>
                  <a:pt x="381917" y="329790"/>
                </a:lnTo>
                <a:lnTo>
                  <a:pt x="381917" y="370013"/>
                </a:lnTo>
                <a:lnTo>
                  <a:pt x="322262" y="370013"/>
                </a:lnTo>
                <a:cubicBezTo>
                  <a:pt x="313414" y="370013"/>
                  <a:pt x="306239" y="377187"/>
                  <a:pt x="306239" y="386036"/>
                </a:cubicBezTo>
                <a:lnTo>
                  <a:pt x="306239" y="445689"/>
                </a:lnTo>
                <a:lnTo>
                  <a:pt x="266019" y="445689"/>
                </a:lnTo>
                <a:lnTo>
                  <a:pt x="266019" y="386036"/>
                </a:lnTo>
                <a:cubicBezTo>
                  <a:pt x="266019" y="377187"/>
                  <a:pt x="258843" y="370013"/>
                  <a:pt x="249995" y="370013"/>
                </a:cubicBezTo>
                <a:lnTo>
                  <a:pt x="190342" y="370013"/>
                </a:lnTo>
                <a:lnTo>
                  <a:pt x="190342" y="329790"/>
                </a:lnTo>
                <a:close/>
                <a:moveTo>
                  <a:pt x="492681" y="0"/>
                </a:moveTo>
                <a:lnTo>
                  <a:pt x="16023" y="0"/>
                </a:lnTo>
                <a:cubicBezTo>
                  <a:pt x="7175" y="0"/>
                  <a:pt x="0" y="7174"/>
                  <a:pt x="0" y="16023"/>
                </a:cubicBezTo>
                <a:lnTo>
                  <a:pt x="0" y="608045"/>
                </a:lnTo>
                <a:cubicBezTo>
                  <a:pt x="0" y="616895"/>
                  <a:pt x="7175" y="624069"/>
                  <a:pt x="16023" y="624069"/>
                </a:cubicBezTo>
                <a:lnTo>
                  <a:pt x="492683" y="624069"/>
                </a:lnTo>
                <a:cubicBezTo>
                  <a:pt x="501531" y="624069"/>
                  <a:pt x="508706" y="616895"/>
                  <a:pt x="508706" y="608045"/>
                </a:cubicBezTo>
                <a:lnTo>
                  <a:pt x="508706" y="16023"/>
                </a:lnTo>
                <a:cubicBezTo>
                  <a:pt x="508704" y="7174"/>
                  <a:pt x="501531" y="0"/>
                  <a:pt x="492681" y="0"/>
                </a:cubicBezTo>
                <a:close/>
                <a:moveTo>
                  <a:pt x="158401" y="32047"/>
                </a:moveTo>
                <a:lnTo>
                  <a:pt x="200323" y="32047"/>
                </a:lnTo>
                <a:lnTo>
                  <a:pt x="200323" y="102342"/>
                </a:lnTo>
                <a:lnTo>
                  <a:pt x="188599" y="94070"/>
                </a:lnTo>
                <a:cubicBezTo>
                  <a:pt x="185830" y="92116"/>
                  <a:pt x="182597" y="91139"/>
                  <a:pt x="179362" y="91139"/>
                </a:cubicBezTo>
                <a:cubicBezTo>
                  <a:pt x="176126" y="91139"/>
                  <a:pt x="172893" y="92116"/>
                  <a:pt x="170122" y="94070"/>
                </a:cubicBezTo>
                <a:lnTo>
                  <a:pt x="158401" y="102341"/>
                </a:lnTo>
                <a:lnTo>
                  <a:pt x="158401" y="32047"/>
                </a:lnTo>
                <a:close/>
                <a:moveTo>
                  <a:pt x="63556" y="592022"/>
                </a:moveTo>
                <a:lnTo>
                  <a:pt x="32047" y="592022"/>
                </a:lnTo>
                <a:lnTo>
                  <a:pt x="32047" y="32047"/>
                </a:lnTo>
                <a:lnTo>
                  <a:pt x="63556" y="32047"/>
                </a:lnTo>
                <a:lnTo>
                  <a:pt x="63556" y="592022"/>
                </a:lnTo>
                <a:close/>
                <a:moveTo>
                  <a:pt x="476658" y="592022"/>
                </a:moveTo>
                <a:lnTo>
                  <a:pt x="95603" y="592022"/>
                </a:lnTo>
                <a:lnTo>
                  <a:pt x="95603" y="32047"/>
                </a:lnTo>
                <a:lnTo>
                  <a:pt x="126355" y="32047"/>
                </a:lnTo>
                <a:lnTo>
                  <a:pt x="126355" y="133258"/>
                </a:lnTo>
                <a:cubicBezTo>
                  <a:pt x="126355" y="139242"/>
                  <a:pt x="129691" y="144730"/>
                  <a:pt x="135004" y="147483"/>
                </a:cubicBezTo>
                <a:cubicBezTo>
                  <a:pt x="140319" y="150238"/>
                  <a:pt x="146722" y="149800"/>
                  <a:pt x="151616" y="146349"/>
                </a:cubicBezTo>
                <a:lnTo>
                  <a:pt x="179360" y="126771"/>
                </a:lnTo>
                <a:lnTo>
                  <a:pt x="207107" y="146349"/>
                </a:lnTo>
                <a:cubicBezTo>
                  <a:pt x="211998" y="149800"/>
                  <a:pt x="218405" y="150238"/>
                  <a:pt x="223717" y="147483"/>
                </a:cubicBezTo>
                <a:cubicBezTo>
                  <a:pt x="229031" y="144729"/>
                  <a:pt x="232367" y="139242"/>
                  <a:pt x="232367" y="133258"/>
                </a:cubicBezTo>
                <a:lnTo>
                  <a:pt x="232367" y="32047"/>
                </a:lnTo>
                <a:lnTo>
                  <a:pt x="476654" y="32047"/>
                </a:lnTo>
                <a:lnTo>
                  <a:pt x="476654" y="5920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45"/>
          <p:cNvSpPr/>
          <p:nvPr/>
        </p:nvSpPr>
        <p:spPr>
          <a:xfrm>
            <a:off x="4083185" y="4056088"/>
            <a:ext cx="322409" cy="372313"/>
          </a:xfrm>
          <a:custGeom>
            <a:avLst/>
            <a:gdLst/>
            <a:ahLst/>
            <a:cxnLst/>
            <a:rect l="l" t="t" r="r" b="b"/>
            <a:pathLst>
              <a:path w="541864" h="625736" extrusionOk="0">
                <a:moveTo>
                  <a:pt x="32074" y="16037"/>
                </a:moveTo>
                <a:lnTo>
                  <a:pt x="32074" y="608571"/>
                </a:lnTo>
                <a:cubicBezTo>
                  <a:pt x="32074" y="617428"/>
                  <a:pt x="24893" y="624608"/>
                  <a:pt x="16037" y="624608"/>
                </a:cubicBezTo>
                <a:cubicBezTo>
                  <a:pt x="7181" y="624608"/>
                  <a:pt x="0" y="617428"/>
                  <a:pt x="0" y="608571"/>
                </a:cubicBezTo>
                <a:lnTo>
                  <a:pt x="0" y="16037"/>
                </a:lnTo>
                <a:cubicBezTo>
                  <a:pt x="0" y="7180"/>
                  <a:pt x="7181" y="0"/>
                  <a:pt x="16037" y="0"/>
                </a:cubicBezTo>
                <a:cubicBezTo>
                  <a:pt x="24893" y="0"/>
                  <a:pt x="32074" y="7180"/>
                  <a:pt x="32074" y="16037"/>
                </a:cubicBezTo>
                <a:close/>
                <a:moveTo>
                  <a:pt x="359350" y="91234"/>
                </a:moveTo>
                <a:lnTo>
                  <a:pt x="359350" y="281684"/>
                </a:lnTo>
                <a:cubicBezTo>
                  <a:pt x="359350" y="290541"/>
                  <a:pt x="352169" y="297721"/>
                  <a:pt x="343313" y="297721"/>
                </a:cubicBezTo>
                <a:lnTo>
                  <a:pt x="315874" y="297721"/>
                </a:lnTo>
                <a:cubicBezTo>
                  <a:pt x="315763" y="297723"/>
                  <a:pt x="315652" y="297724"/>
                  <a:pt x="315543" y="297724"/>
                </a:cubicBezTo>
                <a:cubicBezTo>
                  <a:pt x="315434" y="297724"/>
                  <a:pt x="315324" y="297724"/>
                  <a:pt x="315215" y="297721"/>
                </a:cubicBezTo>
                <a:lnTo>
                  <a:pt x="180960" y="297721"/>
                </a:lnTo>
                <a:cubicBezTo>
                  <a:pt x="180740" y="297726"/>
                  <a:pt x="180524" y="297726"/>
                  <a:pt x="180301" y="297721"/>
                </a:cubicBezTo>
                <a:lnTo>
                  <a:pt x="152864" y="297721"/>
                </a:lnTo>
                <a:cubicBezTo>
                  <a:pt x="144009" y="297721"/>
                  <a:pt x="136827" y="290541"/>
                  <a:pt x="136827" y="281684"/>
                </a:cubicBezTo>
                <a:lnTo>
                  <a:pt x="136827" y="91234"/>
                </a:lnTo>
                <a:cubicBezTo>
                  <a:pt x="136827" y="82376"/>
                  <a:pt x="144009" y="75196"/>
                  <a:pt x="152864" y="75196"/>
                </a:cubicBezTo>
                <a:lnTo>
                  <a:pt x="343315" y="75196"/>
                </a:lnTo>
                <a:cubicBezTo>
                  <a:pt x="352169" y="75196"/>
                  <a:pt x="359350" y="82376"/>
                  <a:pt x="359350" y="91234"/>
                </a:cubicBezTo>
                <a:close/>
                <a:moveTo>
                  <a:pt x="289472" y="265647"/>
                </a:moveTo>
                <a:cubicBezTo>
                  <a:pt x="281338" y="249871"/>
                  <a:pt x="273087" y="243978"/>
                  <a:pt x="259283" y="243978"/>
                </a:cubicBezTo>
                <a:lnTo>
                  <a:pt x="236892" y="243978"/>
                </a:lnTo>
                <a:cubicBezTo>
                  <a:pt x="223093" y="243978"/>
                  <a:pt x="214841" y="249870"/>
                  <a:pt x="206704" y="265647"/>
                </a:cubicBezTo>
                <a:lnTo>
                  <a:pt x="289472" y="265647"/>
                </a:lnTo>
                <a:close/>
                <a:moveTo>
                  <a:pt x="248088" y="185280"/>
                </a:moveTo>
                <a:cubicBezTo>
                  <a:pt x="254662" y="185280"/>
                  <a:pt x="260008" y="179935"/>
                  <a:pt x="260008" y="173365"/>
                </a:cubicBezTo>
                <a:cubicBezTo>
                  <a:pt x="260008" y="166791"/>
                  <a:pt x="254662" y="161444"/>
                  <a:pt x="248088" y="161444"/>
                </a:cubicBezTo>
                <a:cubicBezTo>
                  <a:pt x="241514" y="161444"/>
                  <a:pt x="236168" y="166791"/>
                  <a:pt x="236168" y="173365"/>
                </a:cubicBezTo>
                <a:cubicBezTo>
                  <a:pt x="236168" y="179935"/>
                  <a:pt x="241514" y="185280"/>
                  <a:pt x="248088" y="185280"/>
                </a:cubicBezTo>
                <a:close/>
                <a:moveTo>
                  <a:pt x="327276" y="107271"/>
                </a:moveTo>
                <a:lnTo>
                  <a:pt x="168900" y="107271"/>
                </a:lnTo>
                <a:lnTo>
                  <a:pt x="168900" y="265647"/>
                </a:lnTo>
                <a:lnTo>
                  <a:pt x="170773" y="265647"/>
                </a:lnTo>
                <a:lnTo>
                  <a:pt x="177654" y="252011"/>
                </a:lnTo>
                <a:cubicBezTo>
                  <a:pt x="182259" y="242889"/>
                  <a:pt x="195513" y="216630"/>
                  <a:pt x="227937" y="212463"/>
                </a:cubicBezTo>
                <a:cubicBezTo>
                  <a:pt x="213788" y="205142"/>
                  <a:pt x="204095" y="190364"/>
                  <a:pt x="204095" y="173366"/>
                </a:cubicBezTo>
                <a:cubicBezTo>
                  <a:pt x="204095" y="149108"/>
                  <a:pt x="223832" y="129372"/>
                  <a:pt x="248090" y="129372"/>
                </a:cubicBezTo>
                <a:cubicBezTo>
                  <a:pt x="272347" y="129372"/>
                  <a:pt x="292084" y="149108"/>
                  <a:pt x="292084" y="173366"/>
                </a:cubicBezTo>
                <a:cubicBezTo>
                  <a:pt x="292084" y="190366"/>
                  <a:pt x="282391" y="205142"/>
                  <a:pt x="268242" y="212463"/>
                </a:cubicBezTo>
                <a:cubicBezTo>
                  <a:pt x="300669" y="216630"/>
                  <a:pt x="313922" y="242889"/>
                  <a:pt x="318525" y="252011"/>
                </a:cubicBezTo>
                <a:lnTo>
                  <a:pt x="325403" y="265647"/>
                </a:lnTo>
                <a:lnTo>
                  <a:pt x="327278" y="265647"/>
                </a:lnTo>
                <a:lnTo>
                  <a:pt x="327278" y="107271"/>
                </a:lnTo>
                <a:close/>
                <a:moveTo>
                  <a:pt x="541864" y="17168"/>
                </a:moveTo>
                <a:lnTo>
                  <a:pt x="541864" y="609700"/>
                </a:lnTo>
                <a:cubicBezTo>
                  <a:pt x="541864" y="618557"/>
                  <a:pt x="534683" y="625737"/>
                  <a:pt x="525827" y="625737"/>
                </a:cubicBezTo>
                <a:lnTo>
                  <a:pt x="71197" y="625737"/>
                </a:lnTo>
                <a:cubicBezTo>
                  <a:pt x="62341" y="625737"/>
                  <a:pt x="55160" y="618557"/>
                  <a:pt x="55160" y="609700"/>
                </a:cubicBezTo>
                <a:lnTo>
                  <a:pt x="55160" y="17168"/>
                </a:lnTo>
                <a:cubicBezTo>
                  <a:pt x="55160" y="8310"/>
                  <a:pt x="62341" y="1131"/>
                  <a:pt x="71197" y="1131"/>
                </a:cubicBezTo>
                <a:lnTo>
                  <a:pt x="525827" y="1131"/>
                </a:lnTo>
                <a:cubicBezTo>
                  <a:pt x="534684" y="1131"/>
                  <a:pt x="541864" y="8310"/>
                  <a:pt x="541864" y="17168"/>
                </a:cubicBezTo>
                <a:close/>
                <a:moveTo>
                  <a:pt x="415857" y="537650"/>
                </a:moveTo>
                <a:lnTo>
                  <a:pt x="450776" y="513498"/>
                </a:lnTo>
                <a:lnTo>
                  <a:pt x="450776" y="382181"/>
                </a:lnTo>
                <a:lnTo>
                  <a:pt x="415857" y="358029"/>
                </a:lnTo>
                <a:cubicBezTo>
                  <a:pt x="411527" y="355033"/>
                  <a:pt x="408942" y="350105"/>
                  <a:pt x="408942" y="344838"/>
                </a:cubicBezTo>
                <a:lnTo>
                  <a:pt x="408942" y="33205"/>
                </a:lnTo>
                <a:lnTo>
                  <a:pt x="87234" y="33205"/>
                </a:lnTo>
                <a:lnTo>
                  <a:pt x="87234" y="593662"/>
                </a:lnTo>
                <a:lnTo>
                  <a:pt x="408944" y="593662"/>
                </a:lnTo>
                <a:lnTo>
                  <a:pt x="408944" y="550840"/>
                </a:lnTo>
                <a:cubicBezTo>
                  <a:pt x="408942" y="545574"/>
                  <a:pt x="411527" y="540645"/>
                  <a:pt x="415857" y="537650"/>
                </a:cubicBezTo>
                <a:close/>
                <a:moveTo>
                  <a:pt x="509790" y="33205"/>
                </a:moveTo>
                <a:lnTo>
                  <a:pt x="441016" y="33205"/>
                </a:lnTo>
                <a:lnTo>
                  <a:pt x="441016" y="336433"/>
                </a:lnTo>
                <a:lnTo>
                  <a:pt x="475935" y="360585"/>
                </a:lnTo>
                <a:cubicBezTo>
                  <a:pt x="480265" y="363581"/>
                  <a:pt x="482851" y="368509"/>
                  <a:pt x="482851" y="373776"/>
                </a:cubicBezTo>
                <a:lnTo>
                  <a:pt x="482851" y="521908"/>
                </a:lnTo>
                <a:cubicBezTo>
                  <a:pt x="482851" y="527173"/>
                  <a:pt x="480267" y="532102"/>
                  <a:pt x="475935" y="535098"/>
                </a:cubicBezTo>
                <a:lnTo>
                  <a:pt x="441016" y="559250"/>
                </a:lnTo>
                <a:lnTo>
                  <a:pt x="441016" y="593664"/>
                </a:lnTo>
                <a:lnTo>
                  <a:pt x="509790" y="593664"/>
                </a:lnTo>
                <a:lnTo>
                  <a:pt x="509790" y="3320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45"/>
          <p:cNvSpPr/>
          <p:nvPr/>
        </p:nvSpPr>
        <p:spPr>
          <a:xfrm>
            <a:off x="4050113" y="3412009"/>
            <a:ext cx="388553" cy="355302"/>
          </a:xfrm>
          <a:custGeom>
            <a:avLst/>
            <a:gdLst/>
            <a:ahLst/>
            <a:cxnLst/>
            <a:rect l="l" t="t" r="r" b="b"/>
            <a:pathLst>
              <a:path w="653030" h="597147" extrusionOk="0">
                <a:moveTo>
                  <a:pt x="232300" y="333642"/>
                </a:moveTo>
                <a:lnTo>
                  <a:pt x="620921" y="333642"/>
                </a:lnTo>
                <a:lnTo>
                  <a:pt x="620921" y="309369"/>
                </a:lnTo>
                <a:cubicBezTo>
                  <a:pt x="620921" y="300506"/>
                  <a:pt x="628109" y="293318"/>
                  <a:pt x="636973" y="293318"/>
                </a:cubicBezTo>
                <a:cubicBezTo>
                  <a:pt x="645837" y="293318"/>
                  <a:pt x="653024" y="300506"/>
                  <a:pt x="653024" y="309369"/>
                </a:cubicBezTo>
                <a:lnTo>
                  <a:pt x="653024" y="349694"/>
                </a:lnTo>
                <a:cubicBezTo>
                  <a:pt x="653024" y="358557"/>
                  <a:pt x="645837" y="365745"/>
                  <a:pt x="636973" y="365745"/>
                </a:cubicBezTo>
                <a:lnTo>
                  <a:pt x="232300" y="365745"/>
                </a:lnTo>
                <a:cubicBezTo>
                  <a:pt x="223436" y="365745"/>
                  <a:pt x="216248" y="358557"/>
                  <a:pt x="216248" y="349694"/>
                </a:cubicBezTo>
                <a:cubicBezTo>
                  <a:pt x="216248" y="340830"/>
                  <a:pt x="223435" y="333642"/>
                  <a:pt x="232300" y="333642"/>
                </a:cubicBezTo>
                <a:close/>
                <a:moveTo>
                  <a:pt x="385575" y="312580"/>
                </a:moveTo>
                <a:cubicBezTo>
                  <a:pt x="393490" y="316573"/>
                  <a:pt x="403142" y="313397"/>
                  <a:pt x="407139" y="305482"/>
                </a:cubicBezTo>
                <a:cubicBezTo>
                  <a:pt x="420625" y="278756"/>
                  <a:pt x="435790" y="267855"/>
                  <a:pt x="459476" y="267855"/>
                </a:cubicBezTo>
                <a:lnTo>
                  <a:pt x="492702" y="267855"/>
                </a:lnTo>
                <a:cubicBezTo>
                  <a:pt x="516391" y="267855"/>
                  <a:pt x="531555" y="278756"/>
                  <a:pt x="545041" y="305482"/>
                </a:cubicBezTo>
                <a:cubicBezTo>
                  <a:pt x="547867" y="311075"/>
                  <a:pt x="553517" y="314303"/>
                  <a:pt x="559385" y="314303"/>
                </a:cubicBezTo>
                <a:cubicBezTo>
                  <a:pt x="561817" y="314303"/>
                  <a:pt x="564286" y="313748"/>
                  <a:pt x="566605" y="312580"/>
                </a:cubicBezTo>
                <a:cubicBezTo>
                  <a:pt x="574520" y="308586"/>
                  <a:pt x="577697" y="298931"/>
                  <a:pt x="573703" y="291016"/>
                </a:cubicBezTo>
                <a:cubicBezTo>
                  <a:pt x="561729" y="267292"/>
                  <a:pt x="540305" y="235751"/>
                  <a:pt x="492702" y="235751"/>
                </a:cubicBezTo>
                <a:lnTo>
                  <a:pt x="459476" y="235751"/>
                </a:lnTo>
                <a:cubicBezTo>
                  <a:pt x="411875" y="235751"/>
                  <a:pt x="390452" y="267290"/>
                  <a:pt x="378477" y="291016"/>
                </a:cubicBezTo>
                <a:cubicBezTo>
                  <a:pt x="374484" y="298931"/>
                  <a:pt x="377662" y="308586"/>
                  <a:pt x="385575" y="312580"/>
                </a:cubicBezTo>
                <a:close/>
                <a:moveTo>
                  <a:pt x="394938" y="138603"/>
                </a:moveTo>
                <a:cubicBezTo>
                  <a:pt x="394938" y="106431"/>
                  <a:pt x="415078" y="78150"/>
                  <a:pt x="444336" y="67108"/>
                </a:cubicBezTo>
                <a:cubicBezTo>
                  <a:pt x="448938" y="29348"/>
                  <a:pt x="481195" y="0"/>
                  <a:pt x="520178" y="0"/>
                </a:cubicBezTo>
                <a:cubicBezTo>
                  <a:pt x="562310" y="0"/>
                  <a:pt x="596586" y="34276"/>
                  <a:pt x="596586" y="76407"/>
                </a:cubicBezTo>
                <a:cubicBezTo>
                  <a:pt x="596586" y="109031"/>
                  <a:pt x="576030" y="136948"/>
                  <a:pt x="547191" y="147880"/>
                </a:cubicBezTo>
                <a:cubicBezTo>
                  <a:pt x="542598" y="185649"/>
                  <a:pt x="510333" y="215004"/>
                  <a:pt x="471343" y="215004"/>
                </a:cubicBezTo>
                <a:cubicBezTo>
                  <a:pt x="429213" y="215006"/>
                  <a:pt x="394938" y="180731"/>
                  <a:pt x="394938" y="138603"/>
                </a:cubicBezTo>
                <a:close/>
                <a:moveTo>
                  <a:pt x="475877" y="76407"/>
                </a:moveTo>
                <a:cubicBezTo>
                  <a:pt x="475877" y="77111"/>
                  <a:pt x="475895" y="77813"/>
                  <a:pt x="475925" y="78511"/>
                </a:cubicBezTo>
                <a:cubicBezTo>
                  <a:pt x="475927" y="78530"/>
                  <a:pt x="475929" y="78549"/>
                  <a:pt x="475929" y="78570"/>
                </a:cubicBezTo>
                <a:cubicBezTo>
                  <a:pt x="475934" y="78644"/>
                  <a:pt x="475937" y="78721"/>
                  <a:pt x="475942" y="78797"/>
                </a:cubicBezTo>
                <a:cubicBezTo>
                  <a:pt x="477184" y="102068"/>
                  <a:pt x="496471" y="120630"/>
                  <a:pt x="520028" y="120709"/>
                </a:cubicBezTo>
                <a:cubicBezTo>
                  <a:pt x="520049" y="120704"/>
                  <a:pt x="520073" y="120709"/>
                  <a:pt x="520098" y="120709"/>
                </a:cubicBezTo>
                <a:cubicBezTo>
                  <a:pt x="520102" y="120709"/>
                  <a:pt x="520104" y="120709"/>
                  <a:pt x="520109" y="120709"/>
                </a:cubicBezTo>
                <a:cubicBezTo>
                  <a:pt x="520154" y="120709"/>
                  <a:pt x="520200" y="120709"/>
                  <a:pt x="520248" y="120709"/>
                </a:cubicBezTo>
                <a:cubicBezTo>
                  <a:pt x="520271" y="120709"/>
                  <a:pt x="520293" y="120709"/>
                  <a:pt x="520316" y="120709"/>
                </a:cubicBezTo>
                <a:cubicBezTo>
                  <a:pt x="520335" y="120709"/>
                  <a:pt x="520353" y="120705"/>
                  <a:pt x="520382" y="120709"/>
                </a:cubicBezTo>
                <a:cubicBezTo>
                  <a:pt x="520404" y="120709"/>
                  <a:pt x="520423" y="120705"/>
                  <a:pt x="520446" y="120709"/>
                </a:cubicBezTo>
                <a:cubicBezTo>
                  <a:pt x="522207" y="120697"/>
                  <a:pt x="523969" y="120582"/>
                  <a:pt x="525716" y="120363"/>
                </a:cubicBezTo>
                <a:cubicBezTo>
                  <a:pt x="525728" y="120363"/>
                  <a:pt x="525738" y="120360"/>
                  <a:pt x="525749" y="120360"/>
                </a:cubicBezTo>
                <a:cubicBezTo>
                  <a:pt x="547558" y="117612"/>
                  <a:pt x="564485" y="98949"/>
                  <a:pt x="564485" y="76407"/>
                </a:cubicBezTo>
                <a:cubicBezTo>
                  <a:pt x="564485" y="51978"/>
                  <a:pt x="544610" y="32103"/>
                  <a:pt x="520179" y="32103"/>
                </a:cubicBezTo>
                <a:cubicBezTo>
                  <a:pt x="495751" y="32105"/>
                  <a:pt x="475877" y="51979"/>
                  <a:pt x="475877" y="76407"/>
                </a:cubicBezTo>
                <a:close/>
                <a:moveTo>
                  <a:pt x="427041" y="138603"/>
                </a:moveTo>
                <a:cubicBezTo>
                  <a:pt x="427041" y="163030"/>
                  <a:pt x="446914" y="182903"/>
                  <a:pt x="471343" y="182903"/>
                </a:cubicBezTo>
                <a:cubicBezTo>
                  <a:pt x="490914" y="182903"/>
                  <a:pt x="507561" y="170150"/>
                  <a:pt x="513409" y="152516"/>
                </a:cubicBezTo>
                <a:cubicBezTo>
                  <a:pt x="482850" y="149842"/>
                  <a:pt x="457368" y="129240"/>
                  <a:pt x="447816" y="101045"/>
                </a:cubicBezTo>
                <a:cubicBezTo>
                  <a:pt x="435213" y="108959"/>
                  <a:pt x="427041" y="122991"/>
                  <a:pt x="427041" y="138603"/>
                </a:cubicBezTo>
                <a:close/>
                <a:moveTo>
                  <a:pt x="131797" y="225006"/>
                </a:moveTo>
                <a:cubicBezTo>
                  <a:pt x="170601" y="225006"/>
                  <a:pt x="202170" y="256574"/>
                  <a:pt x="202170" y="295377"/>
                </a:cubicBezTo>
                <a:cubicBezTo>
                  <a:pt x="202170" y="334180"/>
                  <a:pt x="170601" y="365748"/>
                  <a:pt x="131797" y="365748"/>
                </a:cubicBezTo>
                <a:cubicBezTo>
                  <a:pt x="92994" y="365748"/>
                  <a:pt x="61426" y="334180"/>
                  <a:pt x="61426" y="295377"/>
                </a:cubicBezTo>
                <a:cubicBezTo>
                  <a:pt x="61426" y="256574"/>
                  <a:pt x="92996" y="225006"/>
                  <a:pt x="131797" y="225006"/>
                </a:cubicBezTo>
                <a:close/>
                <a:moveTo>
                  <a:pt x="131797" y="257109"/>
                </a:moveTo>
                <a:cubicBezTo>
                  <a:pt x="110696" y="257109"/>
                  <a:pt x="93529" y="274276"/>
                  <a:pt x="93529" y="295377"/>
                </a:cubicBezTo>
                <a:cubicBezTo>
                  <a:pt x="93529" y="316478"/>
                  <a:pt x="110696" y="333645"/>
                  <a:pt x="131797" y="333645"/>
                </a:cubicBezTo>
                <a:cubicBezTo>
                  <a:pt x="152898" y="333645"/>
                  <a:pt x="170067" y="316478"/>
                  <a:pt x="170067" y="295377"/>
                </a:cubicBezTo>
                <a:cubicBezTo>
                  <a:pt x="170067" y="274276"/>
                  <a:pt x="152900" y="257109"/>
                  <a:pt x="131797" y="257109"/>
                </a:cubicBezTo>
                <a:close/>
                <a:moveTo>
                  <a:pt x="653031" y="581096"/>
                </a:moveTo>
                <a:cubicBezTo>
                  <a:pt x="653031" y="589960"/>
                  <a:pt x="645843" y="597148"/>
                  <a:pt x="636979" y="597148"/>
                </a:cubicBezTo>
                <a:lnTo>
                  <a:pt x="16055" y="597148"/>
                </a:lnTo>
                <a:cubicBezTo>
                  <a:pt x="7191" y="597148"/>
                  <a:pt x="3" y="589960"/>
                  <a:pt x="3" y="581096"/>
                </a:cubicBezTo>
                <a:cubicBezTo>
                  <a:pt x="3" y="572233"/>
                  <a:pt x="7191" y="565045"/>
                  <a:pt x="16055" y="565045"/>
                </a:cubicBezTo>
                <a:lnTo>
                  <a:pt x="77610" y="565045"/>
                </a:lnTo>
                <a:lnTo>
                  <a:pt x="77610" y="429349"/>
                </a:lnTo>
                <a:lnTo>
                  <a:pt x="16051" y="429349"/>
                </a:lnTo>
                <a:cubicBezTo>
                  <a:pt x="7188" y="429349"/>
                  <a:pt x="0" y="422161"/>
                  <a:pt x="0" y="413298"/>
                </a:cubicBezTo>
                <a:cubicBezTo>
                  <a:pt x="0" y="413190"/>
                  <a:pt x="2" y="413081"/>
                  <a:pt x="3" y="412975"/>
                </a:cubicBezTo>
                <a:lnTo>
                  <a:pt x="3" y="121715"/>
                </a:lnTo>
                <a:cubicBezTo>
                  <a:pt x="3" y="70073"/>
                  <a:pt x="42016" y="28058"/>
                  <a:pt x="93659" y="28058"/>
                </a:cubicBezTo>
                <a:lnTo>
                  <a:pt x="148433" y="28058"/>
                </a:lnTo>
                <a:cubicBezTo>
                  <a:pt x="207237" y="28058"/>
                  <a:pt x="256005" y="71840"/>
                  <a:pt x="263844" y="128522"/>
                </a:cubicBezTo>
                <a:lnTo>
                  <a:pt x="326511" y="128522"/>
                </a:lnTo>
                <a:cubicBezTo>
                  <a:pt x="335374" y="128522"/>
                  <a:pt x="342562" y="135710"/>
                  <a:pt x="342562" y="144574"/>
                </a:cubicBezTo>
                <a:cubicBezTo>
                  <a:pt x="342562" y="153437"/>
                  <a:pt x="335374" y="160625"/>
                  <a:pt x="326511" y="160625"/>
                </a:cubicBezTo>
                <a:lnTo>
                  <a:pt x="171283" y="160625"/>
                </a:lnTo>
                <a:cubicBezTo>
                  <a:pt x="162420" y="160625"/>
                  <a:pt x="155232" y="153437"/>
                  <a:pt x="155232" y="144574"/>
                </a:cubicBezTo>
                <a:cubicBezTo>
                  <a:pt x="155232" y="135710"/>
                  <a:pt x="162420" y="128522"/>
                  <a:pt x="171283" y="128522"/>
                </a:cubicBezTo>
                <a:lnTo>
                  <a:pt x="231311" y="128522"/>
                </a:lnTo>
                <a:cubicBezTo>
                  <a:pt x="223794" y="89625"/>
                  <a:pt x="189489" y="60161"/>
                  <a:pt x="148431" y="60161"/>
                </a:cubicBezTo>
                <a:lnTo>
                  <a:pt x="93659" y="60161"/>
                </a:lnTo>
                <a:cubicBezTo>
                  <a:pt x="59718" y="60161"/>
                  <a:pt x="32106" y="87774"/>
                  <a:pt x="32106" y="121715"/>
                </a:cubicBezTo>
                <a:lnTo>
                  <a:pt x="32106" y="397246"/>
                </a:lnTo>
                <a:lnTo>
                  <a:pt x="559043" y="397246"/>
                </a:lnTo>
                <a:cubicBezTo>
                  <a:pt x="559257" y="397243"/>
                  <a:pt x="559477" y="397243"/>
                  <a:pt x="559688" y="397246"/>
                </a:cubicBezTo>
                <a:lnTo>
                  <a:pt x="636978" y="397246"/>
                </a:lnTo>
                <a:cubicBezTo>
                  <a:pt x="645841" y="397246"/>
                  <a:pt x="653029" y="404434"/>
                  <a:pt x="653029" y="413298"/>
                </a:cubicBezTo>
                <a:cubicBezTo>
                  <a:pt x="653029" y="422161"/>
                  <a:pt x="645841" y="429349"/>
                  <a:pt x="636978" y="429349"/>
                </a:cubicBezTo>
                <a:lnTo>
                  <a:pt x="575416" y="429349"/>
                </a:lnTo>
                <a:lnTo>
                  <a:pt x="575416" y="565045"/>
                </a:lnTo>
                <a:lnTo>
                  <a:pt x="636978" y="565045"/>
                </a:lnTo>
                <a:cubicBezTo>
                  <a:pt x="645843" y="565045"/>
                  <a:pt x="653031" y="572233"/>
                  <a:pt x="653031" y="581096"/>
                </a:cubicBezTo>
                <a:close/>
                <a:moveTo>
                  <a:pt x="543314" y="429349"/>
                </a:moveTo>
                <a:lnTo>
                  <a:pt x="109713" y="429349"/>
                </a:lnTo>
                <a:lnTo>
                  <a:pt x="109713" y="565045"/>
                </a:lnTo>
                <a:lnTo>
                  <a:pt x="543316" y="565045"/>
                </a:lnTo>
                <a:lnTo>
                  <a:pt x="543316" y="429349"/>
                </a:lnTo>
                <a:close/>
                <a:moveTo>
                  <a:pt x="520181" y="94153"/>
                </a:moveTo>
                <a:cubicBezTo>
                  <a:pt x="529979" y="94153"/>
                  <a:pt x="537927" y="86206"/>
                  <a:pt x="537927" y="76407"/>
                </a:cubicBezTo>
                <a:cubicBezTo>
                  <a:pt x="537927" y="66605"/>
                  <a:pt x="529979" y="58658"/>
                  <a:pt x="520181" y="58658"/>
                </a:cubicBezTo>
                <a:cubicBezTo>
                  <a:pt x="510378" y="58658"/>
                  <a:pt x="502431" y="66604"/>
                  <a:pt x="502431" y="76407"/>
                </a:cubicBezTo>
                <a:cubicBezTo>
                  <a:pt x="502431" y="86208"/>
                  <a:pt x="510378" y="94153"/>
                  <a:pt x="520181" y="941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45"/>
          <p:cNvSpPr/>
          <p:nvPr/>
        </p:nvSpPr>
        <p:spPr>
          <a:xfrm>
            <a:off x="4896024" y="1249578"/>
            <a:ext cx="276906" cy="388562"/>
          </a:xfrm>
          <a:custGeom>
            <a:avLst/>
            <a:gdLst/>
            <a:ahLst/>
            <a:cxnLst/>
            <a:rect l="l" t="t" r="r" b="b"/>
            <a:pathLst>
              <a:path w="465388" h="653046" extrusionOk="0">
                <a:moveTo>
                  <a:pt x="238499" y="369171"/>
                </a:moveTo>
                <a:cubicBezTo>
                  <a:pt x="238499" y="378036"/>
                  <a:pt x="231313" y="385222"/>
                  <a:pt x="222447" y="385222"/>
                </a:cubicBezTo>
                <a:lnTo>
                  <a:pt x="112379" y="385222"/>
                </a:lnTo>
                <a:cubicBezTo>
                  <a:pt x="103514" y="385222"/>
                  <a:pt x="96328" y="378036"/>
                  <a:pt x="96328" y="369171"/>
                </a:cubicBezTo>
                <a:cubicBezTo>
                  <a:pt x="96328" y="360305"/>
                  <a:pt x="103514" y="353119"/>
                  <a:pt x="112379" y="353119"/>
                </a:cubicBezTo>
                <a:lnTo>
                  <a:pt x="222447" y="353119"/>
                </a:lnTo>
                <a:cubicBezTo>
                  <a:pt x="231313" y="353119"/>
                  <a:pt x="238499" y="360305"/>
                  <a:pt x="238499" y="369171"/>
                </a:cubicBezTo>
                <a:close/>
                <a:moveTo>
                  <a:pt x="222447" y="414708"/>
                </a:moveTo>
                <a:lnTo>
                  <a:pt x="112379" y="414708"/>
                </a:lnTo>
                <a:cubicBezTo>
                  <a:pt x="103514" y="414708"/>
                  <a:pt x="96328" y="421895"/>
                  <a:pt x="96328" y="430760"/>
                </a:cubicBezTo>
                <a:cubicBezTo>
                  <a:pt x="96328" y="439625"/>
                  <a:pt x="103514" y="446811"/>
                  <a:pt x="112379" y="446811"/>
                </a:cubicBezTo>
                <a:lnTo>
                  <a:pt x="222447" y="446811"/>
                </a:lnTo>
                <a:cubicBezTo>
                  <a:pt x="231313" y="446811"/>
                  <a:pt x="238499" y="439625"/>
                  <a:pt x="238499" y="430760"/>
                </a:cubicBezTo>
                <a:cubicBezTo>
                  <a:pt x="238499" y="421895"/>
                  <a:pt x="231313" y="414708"/>
                  <a:pt x="222447" y="414708"/>
                </a:cubicBezTo>
                <a:close/>
                <a:moveTo>
                  <a:pt x="111233" y="163023"/>
                </a:moveTo>
                <a:lnTo>
                  <a:pt x="139022" y="163023"/>
                </a:lnTo>
                <a:lnTo>
                  <a:pt x="139022" y="190813"/>
                </a:lnTo>
                <a:cubicBezTo>
                  <a:pt x="139022" y="199678"/>
                  <a:pt x="146208" y="206865"/>
                  <a:pt x="155073" y="206865"/>
                </a:cubicBezTo>
                <a:cubicBezTo>
                  <a:pt x="163938" y="206865"/>
                  <a:pt x="171125" y="199678"/>
                  <a:pt x="171125" y="190813"/>
                </a:cubicBezTo>
                <a:lnTo>
                  <a:pt x="171125" y="163023"/>
                </a:lnTo>
                <a:lnTo>
                  <a:pt x="198913" y="163023"/>
                </a:lnTo>
                <a:cubicBezTo>
                  <a:pt x="207778" y="163023"/>
                  <a:pt x="214964" y="155837"/>
                  <a:pt x="214964" y="146972"/>
                </a:cubicBezTo>
                <a:cubicBezTo>
                  <a:pt x="214964" y="138107"/>
                  <a:pt x="207778" y="130920"/>
                  <a:pt x="198913" y="130920"/>
                </a:cubicBezTo>
                <a:lnTo>
                  <a:pt x="171125" y="130920"/>
                </a:lnTo>
                <a:lnTo>
                  <a:pt x="171125" y="103131"/>
                </a:lnTo>
                <a:cubicBezTo>
                  <a:pt x="171125" y="94265"/>
                  <a:pt x="163938" y="87079"/>
                  <a:pt x="155073" y="87079"/>
                </a:cubicBezTo>
                <a:cubicBezTo>
                  <a:pt x="146208" y="87079"/>
                  <a:pt x="139022" y="94265"/>
                  <a:pt x="139022" y="103131"/>
                </a:cubicBezTo>
                <a:lnTo>
                  <a:pt x="139022" y="130919"/>
                </a:lnTo>
                <a:lnTo>
                  <a:pt x="111233" y="130919"/>
                </a:lnTo>
                <a:cubicBezTo>
                  <a:pt x="102368" y="130919"/>
                  <a:pt x="95182" y="138105"/>
                  <a:pt x="95182" y="146970"/>
                </a:cubicBezTo>
                <a:cubicBezTo>
                  <a:pt x="95182" y="155836"/>
                  <a:pt x="102368" y="163023"/>
                  <a:pt x="111233" y="163023"/>
                </a:cubicBezTo>
                <a:close/>
                <a:moveTo>
                  <a:pt x="96330" y="307586"/>
                </a:moveTo>
                <a:cubicBezTo>
                  <a:pt x="96330" y="316451"/>
                  <a:pt x="103516" y="323637"/>
                  <a:pt x="112381" y="323637"/>
                </a:cubicBezTo>
                <a:lnTo>
                  <a:pt x="353003" y="323637"/>
                </a:lnTo>
                <a:cubicBezTo>
                  <a:pt x="361869" y="323637"/>
                  <a:pt x="369055" y="316451"/>
                  <a:pt x="369055" y="307586"/>
                </a:cubicBezTo>
                <a:cubicBezTo>
                  <a:pt x="369055" y="298721"/>
                  <a:pt x="361869" y="291534"/>
                  <a:pt x="353003" y="291534"/>
                </a:cubicBezTo>
                <a:lnTo>
                  <a:pt x="112381" y="291534"/>
                </a:lnTo>
                <a:cubicBezTo>
                  <a:pt x="103516" y="291534"/>
                  <a:pt x="96330" y="298721"/>
                  <a:pt x="96330" y="307586"/>
                </a:cubicBezTo>
                <a:close/>
                <a:moveTo>
                  <a:pt x="465388" y="126235"/>
                </a:moveTo>
                <a:lnTo>
                  <a:pt x="465388" y="636995"/>
                </a:lnTo>
                <a:cubicBezTo>
                  <a:pt x="465388" y="645861"/>
                  <a:pt x="458201" y="653047"/>
                  <a:pt x="449336" y="653047"/>
                </a:cubicBezTo>
                <a:lnTo>
                  <a:pt x="16051" y="653047"/>
                </a:lnTo>
                <a:cubicBezTo>
                  <a:pt x="7186" y="653047"/>
                  <a:pt x="0" y="645861"/>
                  <a:pt x="0" y="636995"/>
                </a:cubicBezTo>
                <a:lnTo>
                  <a:pt x="0" y="16051"/>
                </a:lnTo>
                <a:cubicBezTo>
                  <a:pt x="0" y="7186"/>
                  <a:pt x="7186" y="0"/>
                  <a:pt x="16051" y="0"/>
                </a:cubicBezTo>
                <a:lnTo>
                  <a:pt x="339151" y="0"/>
                </a:lnTo>
                <a:cubicBezTo>
                  <a:pt x="339785" y="3"/>
                  <a:pt x="340389" y="27"/>
                  <a:pt x="341000" y="95"/>
                </a:cubicBezTo>
                <a:cubicBezTo>
                  <a:pt x="341019" y="96"/>
                  <a:pt x="341039" y="101"/>
                  <a:pt x="341053" y="100"/>
                </a:cubicBezTo>
                <a:cubicBezTo>
                  <a:pt x="341072" y="103"/>
                  <a:pt x="341088" y="104"/>
                  <a:pt x="341106" y="106"/>
                </a:cubicBezTo>
                <a:cubicBezTo>
                  <a:pt x="341125" y="108"/>
                  <a:pt x="341141" y="109"/>
                  <a:pt x="341159" y="112"/>
                </a:cubicBezTo>
                <a:cubicBezTo>
                  <a:pt x="341175" y="112"/>
                  <a:pt x="341193" y="116"/>
                  <a:pt x="341211" y="119"/>
                </a:cubicBezTo>
                <a:cubicBezTo>
                  <a:pt x="341211" y="119"/>
                  <a:pt x="341212" y="119"/>
                  <a:pt x="341212" y="119"/>
                </a:cubicBezTo>
                <a:cubicBezTo>
                  <a:pt x="341885" y="201"/>
                  <a:pt x="342549" y="324"/>
                  <a:pt x="343199" y="490"/>
                </a:cubicBezTo>
                <a:cubicBezTo>
                  <a:pt x="343207" y="491"/>
                  <a:pt x="343217" y="493"/>
                  <a:pt x="343225" y="496"/>
                </a:cubicBezTo>
                <a:lnTo>
                  <a:pt x="343227" y="496"/>
                </a:lnTo>
                <a:cubicBezTo>
                  <a:pt x="345889" y="1173"/>
                  <a:pt x="348384" y="2536"/>
                  <a:pt x="350437" y="4527"/>
                </a:cubicBezTo>
                <a:cubicBezTo>
                  <a:pt x="350438" y="4528"/>
                  <a:pt x="350442" y="4530"/>
                  <a:pt x="350443" y="4533"/>
                </a:cubicBezTo>
                <a:cubicBezTo>
                  <a:pt x="350453" y="4543"/>
                  <a:pt x="350463" y="4551"/>
                  <a:pt x="350472" y="4560"/>
                </a:cubicBezTo>
                <a:cubicBezTo>
                  <a:pt x="350477" y="4565"/>
                  <a:pt x="350483" y="4571"/>
                  <a:pt x="350488" y="4576"/>
                </a:cubicBezTo>
                <a:cubicBezTo>
                  <a:pt x="350495" y="4583"/>
                  <a:pt x="350501" y="4589"/>
                  <a:pt x="350508" y="4596"/>
                </a:cubicBezTo>
                <a:cubicBezTo>
                  <a:pt x="350516" y="4604"/>
                  <a:pt x="350524" y="4612"/>
                  <a:pt x="350533" y="4620"/>
                </a:cubicBezTo>
                <a:cubicBezTo>
                  <a:pt x="350536" y="4623"/>
                  <a:pt x="350540" y="4626"/>
                  <a:pt x="350543" y="4629"/>
                </a:cubicBezTo>
                <a:cubicBezTo>
                  <a:pt x="350567" y="4653"/>
                  <a:pt x="350591" y="4677"/>
                  <a:pt x="350613" y="4700"/>
                </a:cubicBezTo>
                <a:lnTo>
                  <a:pt x="460686" y="114768"/>
                </a:lnTo>
                <a:cubicBezTo>
                  <a:pt x="460696" y="114779"/>
                  <a:pt x="460707" y="114789"/>
                  <a:pt x="460718" y="114800"/>
                </a:cubicBezTo>
                <a:cubicBezTo>
                  <a:pt x="460722" y="114803"/>
                  <a:pt x="460725" y="114806"/>
                  <a:pt x="460728" y="114810"/>
                </a:cubicBezTo>
                <a:cubicBezTo>
                  <a:pt x="460736" y="114818"/>
                  <a:pt x="460744" y="114826"/>
                  <a:pt x="460752" y="114834"/>
                </a:cubicBezTo>
                <a:cubicBezTo>
                  <a:pt x="460754" y="114837"/>
                  <a:pt x="460757" y="114838"/>
                  <a:pt x="460760" y="114842"/>
                </a:cubicBezTo>
                <a:cubicBezTo>
                  <a:pt x="460783" y="114864"/>
                  <a:pt x="460803" y="114887"/>
                  <a:pt x="460826" y="114909"/>
                </a:cubicBezTo>
                <a:cubicBezTo>
                  <a:pt x="460826" y="114909"/>
                  <a:pt x="460828" y="114911"/>
                  <a:pt x="460829" y="114912"/>
                </a:cubicBezTo>
                <a:cubicBezTo>
                  <a:pt x="460840" y="114924"/>
                  <a:pt x="460850" y="114935"/>
                  <a:pt x="460861" y="114946"/>
                </a:cubicBezTo>
                <a:lnTo>
                  <a:pt x="460861" y="114946"/>
                </a:lnTo>
                <a:cubicBezTo>
                  <a:pt x="462779" y="116925"/>
                  <a:pt x="464115" y="119317"/>
                  <a:pt x="464815" y="121871"/>
                </a:cubicBezTo>
                <a:cubicBezTo>
                  <a:pt x="464815" y="121872"/>
                  <a:pt x="464815" y="121875"/>
                  <a:pt x="464816" y="121877"/>
                </a:cubicBezTo>
                <a:cubicBezTo>
                  <a:pt x="464820" y="121888"/>
                  <a:pt x="464823" y="121901"/>
                  <a:pt x="464826" y="121912"/>
                </a:cubicBezTo>
                <a:cubicBezTo>
                  <a:pt x="464827" y="121920"/>
                  <a:pt x="464829" y="121928"/>
                  <a:pt x="464832" y="121936"/>
                </a:cubicBezTo>
                <a:cubicBezTo>
                  <a:pt x="464834" y="121944"/>
                  <a:pt x="464836" y="121951"/>
                  <a:pt x="464839" y="121959"/>
                </a:cubicBezTo>
                <a:cubicBezTo>
                  <a:pt x="464840" y="121969"/>
                  <a:pt x="464844" y="121980"/>
                  <a:pt x="464847" y="121991"/>
                </a:cubicBezTo>
                <a:cubicBezTo>
                  <a:pt x="464847" y="121993"/>
                  <a:pt x="464847" y="121994"/>
                  <a:pt x="464848" y="121996"/>
                </a:cubicBezTo>
                <a:cubicBezTo>
                  <a:pt x="465049" y="122752"/>
                  <a:pt x="465195" y="123524"/>
                  <a:pt x="465283" y="124307"/>
                </a:cubicBezTo>
                <a:cubicBezTo>
                  <a:pt x="465283" y="124314"/>
                  <a:pt x="465285" y="124320"/>
                  <a:pt x="465285" y="124327"/>
                </a:cubicBezTo>
                <a:cubicBezTo>
                  <a:pt x="465285" y="124333"/>
                  <a:pt x="465287" y="124339"/>
                  <a:pt x="465287" y="124346"/>
                </a:cubicBezTo>
                <a:cubicBezTo>
                  <a:pt x="465287" y="124357"/>
                  <a:pt x="465288" y="124370"/>
                  <a:pt x="465290" y="124381"/>
                </a:cubicBezTo>
                <a:cubicBezTo>
                  <a:pt x="465290" y="124381"/>
                  <a:pt x="465290" y="124384"/>
                  <a:pt x="465290" y="124386"/>
                </a:cubicBezTo>
                <a:cubicBezTo>
                  <a:pt x="465360" y="124999"/>
                  <a:pt x="465393" y="125615"/>
                  <a:pt x="465388" y="126235"/>
                </a:cubicBezTo>
                <a:close/>
                <a:moveTo>
                  <a:pt x="355320" y="110066"/>
                </a:moveTo>
                <a:lnTo>
                  <a:pt x="410585" y="110066"/>
                </a:lnTo>
                <a:lnTo>
                  <a:pt x="355320" y="54803"/>
                </a:lnTo>
                <a:lnTo>
                  <a:pt x="355320" y="110066"/>
                </a:lnTo>
                <a:close/>
                <a:moveTo>
                  <a:pt x="433285" y="142169"/>
                </a:moveTo>
                <a:lnTo>
                  <a:pt x="339268" y="142169"/>
                </a:lnTo>
                <a:cubicBezTo>
                  <a:pt x="330403" y="142169"/>
                  <a:pt x="323217" y="134983"/>
                  <a:pt x="323217" y="126118"/>
                </a:cubicBezTo>
                <a:lnTo>
                  <a:pt x="323217" y="32103"/>
                </a:lnTo>
                <a:lnTo>
                  <a:pt x="32103" y="32103"/>
                </a:lnTo>
                <a:lnTo>
                  <a:pt x="32103" y="620944"/>
                </a:lnTo>
                <a:lnTo>
                  <a:pt x="433285" y="620944"/>
                </a:lnTo>
                <a:lnTo>
                  <a:pt x="433285" y="142169"/>
                </a:lnTo>
                <a:close/>
                <a:moveTo>
                  <a:pt x="353002" y="353119"/>
                </a:moveTo>
                <a:lnTo>
                  <a:pt x="292159" y="353119"/>
                </a:lnTo>
                <a:cubicBezTo>
                  <a:pt x="283294" y="353119"/>
                  <a:pt x="276107" y="360305"/>
                  <a:pt x="276107" y="369171"/>
                </a:cubicBezTo>
                <a:cubicBezTo>
                  <a:pt x="276107" y="378036"/>
                  <a:pt x="283294" y="385222"/>
                  <a:pt x="292159" y="385222"/>
                </a:cubicBezTo>
                <a:lnTo>
                  <a:pt x="353002" y="385222"/>
                </a:lnTo>
                <a:cubicBezTo>
                  <a:pt x="361867" y="385222"/>
                  <a:pt x="369053" y="378036"/>
                  <a:pt x="369053" y="369171"/>
                </a:cubicBezTo>
                <a:cubicBezTo>
                  <a:pt x="369053" y="360305"/>
                  <a:pt x="361867" y="353119"/>
                  <a:pt x="353002" y="353119"/>
                </a:cubicBezTo>
                <a:close/>
                <a:moveTo>
                  <a:pt x="353002" y="527459"/>
                </a:moveTo>
                <a:lnTo>
                  <a:pt x="292159" y="527459"/>
                </a:lnTo>
                <a:cubicBezTo>
                  <a:pt x="283294" y="527459"/>
                  <a:pt x="276107" y="534645"/>
                  <a:pt x="276107" y="543510"/>
                </a:cubicBezTo>
                <a:cubicBezTo>
                  <a:pt x="276107" y="552375"/>
                  <a:pt x="283294" y="559562"/>
                  <a:pt x="292159" y="559562"/>
                </a:cubicBezTo>
                <a:lnTo>
                  <a:pt x="353002" y="559562"/>
                </a:lnTo>
                <a:cubicBezTo>
                  <a:pt x="361867" y="559562"/>
                  <a:pt x="369053" y="552375"/>
                  <a:pt x="369053" y="543510"/>
                </a:cubicBezTo>
                <a:cubicBezTo>
                  <a:pt x="369053" y="534645"/>
                  <a:pt x="361867" y="527459"/>
                  <a:pt x="353002" y="527459"/>
                </a:cubicBezTo>
                <a:close/>
                <a:moveTo>
                  <a:pt x="353002" y="414708"/>
                </a:moveTo>
                <a:lnTo>
                  <a:pt x="292159" y="414708"/>
                </a:lnTo>
                <a:cubicBezTo>
                  <a:pt x="283294" y="414708"/>
                  <a:pt x="276107" y="421895"/>
                  <a:pt x="276107" y="430760"/>
                </a:cubicBezTo>
                <a:cubicBezTo>
                  <a:pt x="276107" y="439625"/>
                  <a:pt x="283294" y="446811"/>
                  <a:pt x="292159" y="446811"/>
                </a:cubicBezTo>
                <a:lnTo>
                  <a:pt x="353002" y="446811"/>
                </a:lnTo>
                <a:cubicBezTo>
                  <a:pt x="361867" y="446811"/>
                  <a:pt x="369053" y="439625"/>
                  <a:pt x="369053" y="430760"/>
                </a:cubicBezTo>
                <a:cubicBezTo>
                  <a:pt x="369053" y="421895"/>
                  <a:pt x="361867" y="414708"/>
                  <a:pt x="353002" y="41470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45"/>
          <p:cNvSpPr/>
          <p:nvPr/>
        </p:nvSpPr>
        <p:spPr>
          <a:xfrm>
            <a:off x="4858616" y="1961184"/>
            <a:ext cx="351722" cy="383356"/>
          </a:xfrm>
          <a:custGeom>
            <a:avLst/>
            <a:gdLst/>
            <a:ahLst/>
            <a:cxnLst/>
            <a:rect l="l" t="t" r="r" b="b"/>
            <a:pathLst>
              <a:path w="591130" h="644296" extrusionOk="0">
                <a:moveTo>
                  <a:pt x="201976" y="69037"/>
                </a:moveTo>
                <a:lnTo>
                  <a:pt x="201976" y="16038"/>
                </a:lnTo>
                <a:cubicBezTo>
                  <a:pt x="201976" y="7182"/>
                  <a:pt x="209156" y="0"/>
                  <a:pt x="218014" y="0"/>
                </a:cubicBezTo>
                <a:lnTo>
                  <a:pt x="373120" y="0"/>
                </a:lnTo>
                <a:cubicBezTo>
                  <a:pt x="381978" y="0"/>
                  <a:pt x="389158" y="7182"/>
                  <a:pt x="389158" y="16038"/>
                </a:cubicBezTo>
                <a:lnTo>
                  <a:pt x="389158" y="93179"/>
                </a:lnTo>
                <a:cubicBezTo>
                  <a:pt x="389158" y="102035"/>
                  <a:pt x="381978" y="109217"/>
                  <a:pt x="373120" y="109217"/>
                </a:cubicBezTo>
                <a:cubicBezTo>
                  <a:pt x="364262" y="109217"/>
                  <a:pt x="357082" y="102035"/>
                  <a:pt x="357082" y="93179"/>
                </a:cubicBezTo>
                <a:lnTo>
                  <a:pt x="357082" y="32076"/>
                </a:lnTo>
                <a:lnTo>
                  <a:pt x="234052" y="32076"/>
                </a:lnTo>
                <a:lnTo>
                  <a:pt x="234052" y="69037"/>
                </a:lnTo>
                <a:cubicBezTo>
                  <a:pt x="234052" y="77893"/>
                  <a:pt x="226871" y="85075"/>
                  <a:pt x="218014" y="85075"/>
                </a:cubicBezTo>
                <a:cubicBezTo>
                  <a:pt x="209156" y="85075"/>
                  <a:pt x="201976" y="77893"/>
                  <a:pt x="201976" y="69037"/>
                </a:cubicBezTo>
                <a:close/>
                <a:moveTo>
                  <a:pt x="201976" y="409853"/>
                </a:moveTo>
                <a:cubicBezTo>
                  <a:pt x="201976" y="418709"/>
                  <a:pt x="209156" y="425891"/>
                  <a:pt x="218014" y="425891"/>
                </a:cubicBezTo>
                <a:cubicBezTo>
                  <a:pt x="226871" y="425891"/>
                  <a:pt x="234052" y="418709"/>
                  <a:pt x="234052" y="409853"/>
                </a:cubicBezTo>
                <a:lnTo>
                  <a:pt x="234052" y="373118"/>
                </a:lnTo>
                <a:cubicBezTo>
                  <a:pt x="234052" y="364262"/>
                  <a:pt x="226871" y="357080"/>
                  <a:pt x="218014" y="357080"/>
                </a:cubicBezTo>
                <a:lnTo>
                  <a:pt x="32076" y="357080"/>
                </a:lnTo>
                <a:lnTo>
                  <a:pt x="32076" y="234050"/>
                </a:lnTo>
                <a:lnTo>
                  <a:pt x="218014" y="234050"/>
                </a:lnTo>
                <a:cubicBezTo>
                  <a:pt x="226871" y="234050"/>
                  <a:pt x="234052" y="226868"/>
                  <a:pt x="234052" y="218012"/>
                </a:cubicBezTo>
                <a:lnTo>
                  <a:pt x="234052" y="173648"/>
                </a:lnTo>
                <a:cubicBezTo>
                  <a:pt x="234052" y="164792"/>
                  <a:pt x="226871" y="157610"/>
                  <a:pt x="218014" y="157610"/>
                </a:cubicBezTo>
                <a:cubicBezTo>
                  <a:pt x="209156" y="157610"/>
                  <a:pt x="201976" y="164792"/>
                  <a:pt x="201976" y="173648"/>
                </a:cubicBezTo>
                <a:lnTo>
                  <a:pt x="201976" y="201974"/>
                </a:lnTo>
                <a:lnTo>
                  <a:pt x="16038" y="201974"/>
                </a:lnTo>
                <a:cubicBezTo>
                  <a:pt x="7180" y="201974"/>
                  <a:pt x="0" y="209156"/>
                  <a:pt x="0" y="218012"/>
                </a:cubicBezTo>
                <a:lnTo>
                  <a:pt x="0" y="373118"/>
                </a:lnTo>
                <a:cubicBezTo>
                  <a:pt x="0" y="381975"/>
                  <a:pt x="7180" y="389156"/>
                  <a:pt x="16038" y="389156"/>
                </a:cubicBezTo>
                <a:lnTo>
                  <a:pt x="201976" y="389156"/>
                </a:lnTo>
                <a:lnTo>
                  <a:pt x="201976" y="409853"/>
                </a:lnTo>
                <a:close/>
                <a:moveTo>
                  <a:pt x="373120" y="481384"/>
                </a:moveTo>
                <a:cubicBezTo>
                  <a:pt x="364262" y="481384"/>
                  <a:pt x="357082" y="488566"/>
                  <a:pt x="357082" y="497422"/>
                </a:cubicBezTo>
                <a:lnTo>
                  <a:pt x="357082" y="559054"/>
                </a:lnTo>
                <a:lnTo>
                  <a:pt x="234052" y="559054"/>
                </a:lnTo>
                <a:lnTo>
                  <a:pt x="234052" y="528663"/>
                </a:lnTo>
                <a:cubicBezTo>
                  <a:pt x="234052" y="519806"/>
                  <a:pt x="226871" y="512625"/>
                  <a:pt x="218014" y="512625"/>
                </a:cubicBezTo>
                <a:cubicBezTo>
                  <a:pt x="209156" y="512625"/>
                  <a:pt x="201976" y="519806"/>
                  <a:pt x="201976" y="528663"/>
                </a:cubicBezTo>
                <a:lnTo>
                  <a:pt x="201976" y="575092"/>
                </a:lnTo>
                <a:cubicBezTo>
                  <a:pt x="201976" y="583949"/>
                  <a:pt x="209156" y="591130"/>
                  <a:pt x="218014" y="591130"/>
                </a:cubicBezTo>
                <a:lnTo>
                  <a:pt x="373120" y="591130"/>
                </a:lnTo>
                <a:cubicBezTo>
                  <a:pt x="381978" y="591130"/>
                  <a:pt x="389158" y="583949"/>
                  <a:pt x="389158" y="575092"/>
                </a:cubicBezTo>
                <a:lnTo>
                  <a:pt x="389158" y="497422"/>
                </a:lnTo>
                <a:cubicBezTo>
                  <a:pt x="389158" y="488566"/>
                  <a:pt x="381978" y="481384"/>
                  <a:pt x="373120" y="481384"/>
                </a:cubicBezTo>
                <a:close/>
                <a:moveTo>
                  <a:pt x="575094" y="201974"/>
                </a:moveTo>
                <a:lnTo>
                  <a:pt x="484151" y="201974"/>
                </a:lnTo>
                <a:lnTo>
                  <a:pt x="484120" y="163802"/>
                </a:lnTo>
                <a:cubicBezTo>
                  <a:pt x="484114" y="156033"/>
                  <a:pt x="478541" y="149386"/>
                  <a:pt x="470892" y="148024"/>
                </a:cubicBezTo>
                <a:lnTo>
                  <a:pt x="172046" y="94844"/>
                </a:lnTo>
                <a:cubicBezTo>
                  <a:pt x="167648" y="80272"/>
                  <a:pt x="154126" y="69658"/>
                  <a:pt x="138122" y="69658"/>
                </a:cubicBezTo>
                <a:cubicBezTo>
                  <a:pt x="124325" y="69658"/>
                  <a:pt x="112376" y="77548"/>
                  <a:pt x="106523" y="89059"/>
                </a:cubicBezTo>
                <a:lnTo>
                  <a:pt x="99009" y="89059"/>
                </a:lnTo>
                <a:cubicBezTo>
                  <a:pt x="90151" y="89059"/>
                  <a:pt x="82971" y="96241"/>
                  <a:pt x="82971" y="105097"/>
                </a:cubicBezTo>
                <a:cubicBezTo>
                  <a:pt x="82971" y="113953"/>
                  <a:pt x="90151" y="121135"/>
                  <a:pt x="99009" y="121135"/>
                </a:cubicBezTo>
                <a:lnTo>
                  <a:pt x="106523" y="121135"/>
                </a:lnTo>
                <a:cubicBezTo>
                  <a:pt x="112376" y="132645"/>
                  <a:pt x="124325" y="140536"/>
                  <a:pt x="138122" y="140536"/>
                </a:cubicBezTo>
                <a:cubicBezTo>
                  <a:pt x="149687" y="140536"/>
                  <a:pt x="159955" y="134993"/>
                  <a:pt x="166423" y="126422"/>
                </a:cubicBezTo>
                <a:lnTo>
                  <a:pt x="452057" y="177252"/>
                </a:lnTo>
                <a:lnTo>
                  <a:pt x="452076" y="201972"/>
                </a:lnTo>
                <a:lnTo>
                  <a:pt x="389160" y="201972"/>
                </a:lnTo>
                <a:lnTo>
                  <a:pt x="389160" y="201575"/>
                </a:lnTo>
                <a:cubicBezTo>
                  <a:pt x="389160" y="192719"/>
                  <a:pt x="381979" y="185537"/>
                  <a:pt x="373122" y="185537"/>
                </a:cubicBezTo>
                <a:cubicBezTo>
                  <a:pt x="364264" y="185537"/>
                  <a:pt x="357084" y="192719"/>
                  <a:pt x="357084" y="201575"/>
                </a:cubicBezTo>
                <a:lnTo>
                  <a:pt x="357084" y="218010"/>
                </a:lnTo>
                <a:cubicBezTo>
                  <a:pt x="357084" y="226867"/>
                  <a:pt x="364264" y="234048"/>
                  <a:pt x="373122" y="234048"/>
                </a:cubicBezTo>
                <a:lnTo>
                  <a:pt x="468124" y="234048"/>
                </a:lnTo>
                <a:cubicBezTo>
                  <a:pt x="468126" y="234047"/>
                  <a:pt x="468134" y="234047"/>
                  <a:pt x="468140" y="234048"/>
                </a:cubicBezTo>
                <a:lnTo>
                  <a:pt x="559058" y="234048"/>
                </a:lnTo>
                <a:lnTo>
                  <a:pt x="559058" y="357079"/>
                </a:lnTo>
                <a:lnTo>
                  <a:pt x="373120" y="357079"/>
                </a:lnTo>
                <a:cubicBezTo>
                  <a:pt x="364262" y="357079"/>
                  <a:pt x="357082" y="364261"/>
                  <a:pt x="357082" y="373117"/>
                </a:cubicBezTo>
                <a:lnTo>
                  <a:pt x="357082" y="395652"/>
                </a:lnTo>
                <a:cubicBezTo>
                  <a:pt x="357082" y="404508"/>
                  <a:pt x="364262" y="411690"/>
                  <a:pt x="373120" y="411690"/>
                </a:cubicBezTo>
                <a:cubicBezTo>
                  <a:pt x="381978" y="411690"/>
                  <a:pt x="389158" y="404508"/>
                  <a:pt x="389158" y="395652"/>
                </a:cubicBezTo>
                <a:lnTo>
                  <a:pt x="389158" y="389155"/>
                </a:lnTo>
                <a:lnTo>
                  <a:pt x="452075" y="389155"/>
                </a:lnTo>
                <a:lnTo>
                  <a:pt x="452054" y="415115"/>
                </a:lnTo>
                <a:lnTo>
                  <a:pt x="135309" y="471481"/>
                </a:lnTo>
                <a:cubicBezTo>
                  <a:pt x="127656" y="472844"/>
                  <a:pt x="122081" y="479498"/>
                  <a:pt x="122081" y="487272"/>
                </a:cubicBezTo>
                <a:lnTo>
                  <a:pt x="122081" y="574148"/>
                </a:lnTo>
                <a:lnTo>
                  <a:pt x="97434" y="620757"/>
                </a:lnTo>
                <a:cubicBezTo>
                  <a:pt x="93293" y="628587"/>
                  <a:pt x="96284" y="638292"/>
                  <a:pt x="104114" y="642433"/>
                </a:cubicBezTo>
                <a:cubicBezTo>
                  <a:pt x="106503" y="643696"/>
                  <a:pt x="109069" y="644296"/>
                  <a:pt x="111597" y="644296"/>
                </a:cubicBezTo>
                <a:cubicBezTo>
                  <a:pt x="117350" y="644296"/>
                  <a:pt x="122912" y="641191"/>
                  <a:pt x="125789" y="635753"/>
                </a:cubicBezTo>
                <a:lnTo>
                  <a:pt x="152296" y="585626"/>
                </a:lnTo>
                <a:cubicBezTo>
                  <a:pt x="153519" y="583317"/>
                  <a:pt x="154157" y="580743"/>
                  <a:pt x="154157" y="578128"/>
                </a:cubicBezTo>
                <a:lnTo>
                  <a:pt x="154157" y="500710"/>
                </a:lnTo>
                <a:lnTo>
                  <a:pt x="470891" y="444346"/>
                </a:lnTo>
                <a:cubicBezTo>
                  <a:pt x="478539" y="442985"/>
                  <a:pt x="484112" y="436337"/>
                  <a:pt x="484119" y="428568"/>
                </a:cubicBezTo>
                <a:lnTo>
                  <a:pt x="484151" y="389158"/>
                </a:lnTo>
                <a:lnTo>
                  <a:pt x="575092" y="389158"/>
                </a:lnTo>
                <a:cubicBezTo>
                  <a:pt x="583950" y="389158"/>
                  <a:pt x="591130" y="381976"/>
                  <a:pt x="591130" y="373120"/>
                </a:cubicBezTo>
                <a:lnTo>
                  <a:pt x="591130" y="218014"/>
                </a:lnTo>
                <a:cubicBezTo>
                  <a:pt x="591132" y="209154"/>
                  <a:pt x="583952" y="201974"/>
                  <a:pt x="575094" y="2019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45"/>
          <p:cNvSpPr/>
          <p:nvPr/>
        </p:nvSpPr>
        <p:spPr>
          <a:xfrm>
            <a:off x="4881327" y="2634255"/>
            <a:ext cx="306299" cy="414644"/>
          </a:xfrm>
          <a:custGeom>
            <a:avLst/>
            <a:gdLst/>
            <a:ahLst/>
            <a:cxnLst/>
            <a:rect l="l" t="t" r="r" b="b"/>
            <a:pathLst>
              <a:path w="514788" h="696881" extrusionOk="0">
                <a:moveTo>
                  <a:pt x="498747" y="664799"/>
                </a:moveTo>
                <a:lnTo>
                  <a:pt x="469564" y="664799"/>
                </a:lnTo>
                <a:lnTo>
                  <a:pt x="469564" y="596982"/>
                </a:lnTo>
                <a:cubicBezTo>
                  <a:pt x="469564" y="588123"/>
                  <a:pt x="462383" y="580942"/>
                  <a:pt x="453524" y="580942"/>
                </a:cubicBezTo>
                <a:lnTo>
                  <a:pt x="400835" y="580942"/>
                </a:lnTo>
                <a:lnTo>
                  <a:pt x="400835" y="525449"/>
                </a:lnTo>
                <a:cubicBezTo>
                  <a:pt x="433794" y="504151"/>
                  <a:pt x="461470" y="475211"/>
                  <a:pt x="481216" y="441255"/>
                </a:cubicBezTo>
                <a:cubicBezTo>
                  <a:pt x="503174" y="403495"/>
                  <a:pt x="514781" y="360325"/>
                  <a:pt x="514781" y="316411"/>
                </a:cubicBezTo>
                <a:cubicBezTo>
                  <a:pt x="514781" y="272577"/>
                  <a:pt x="503214" y="229475"/>
                  <a:pt x="481331" y="191765"/>
                </a:cubicBezTo>
                <a:cubicBezTo>
                  <a:pt x="462994" y="160165"/>
                  <a:pt x="437783" y="132894"/>
                  <a:pt x="407841" y="112071"/>
                </a:cubicBezTo>
                <a:lnTo>
                  <a:pt x="415118" y="101677"/>
                </a:lnTo>
                <a:lnTo>
                  <a:pt x="418551" y="104081"/>
                </a:lnTo>
                <a:cubicBezTo>
                  <a:pt x="421351" y="106043"/>
                  <a:pt x="424559" y="106984"/>
                  <a:pt x="427737" y="106984"/>
                </a:cubicBezTo>
                <a:cubicBezTo>
                  <a:pt x="432793" y="106984"/>
                  <a:pt x="437770" y="104599"/>
                  <a:pt x="440890" y="100143"/>
                </a:cubicBezTo>
                <a:cubicBezTo>
                  <a:pt x="445971" y="92887"/>
                  <a:pt x="444207" y="82884"/>
                  <a:pt x="436950" y="77805"/>
                </a:cubicBezTo>
                <a:lnTo>
                  <a:pt x="420472" y="66267"/>
                </a:lnTo>
                <a:cubicBezTo>
                  <a:pt x="420440" y="66245"/>
                  <a:pt x="420413" y="66219"/>
                  <a:pt x="420381" y="66196"/>
                </a:cubicBezTo>
                <a:lnTo>
                  <a:pt x="346560" y="14505"/>
                </a:lnTo>
                <a:cubicBezTo>
                  <a:pt x="346538" y="14489"/>
                  <a:pt x="346514" y="14477"/>
                  <a:pt x="346491" y="14461"/>
                </a:cubicBezTo>
                <a:lnTo>
                  <a:pt x="329985" y="2903"/>
                </a:lnTo>
                <a:cubicBezTo>
                  <a:pt x="322728" y="-2180"/>
                  <a:pt x="312726" y="-414"/>
                  <a:pt x="307646" y="6842"/>
                </a:cubicBezTo>
                <a:cubicBezTo>
                  <a:pt x="302564" y="14099"/>
                  <a:pt x="304329" y="24100"/>
                  <a:pt x="311585" y="29181"/>
                </a:cubicBezTo>
                <a:lnTo>
                  <a:pt x="315019" y="31585"/>
                </a:lnTo>
                <a:lnTo>
                  <a:pt x="283703" y="76310"/>
                </a:lnTo>
                <a:lnTo>
                  <a:pt x="280269" y="73905"/>
                </a:lnTo>
                <a:cubicBezTo>
                  <a:pt x="273012" y="68824"/>
                  <a:pt x="263012" y="70587"/>
                  <a:pt x="257930" y="77845"/>
                </a:cubicBezTo>
                <a:cubicBezTo>
                  <a:pt x="252849" y="85101"/>
                  <a:pt x="254613" y="95102"/>
                  <a:pt x="261870" y="100183"/>
                </a:cubicBezTo>
                <a:lnTo>
                  <a:pt x="265304" y="102588"/>
                </a:lnTo>
                <a:lnTo>
                  <a:pt x="166976" y="243013"/>
                </a:lnTo>
                <a:cubicBezTo>
                  <a:pt x="164536" y="246496"/>
                  <a:pt x="163580" y="250808"/>
                  <a:pt x="164318" y="254998"/>
                </a:cubicBezTo>
                <a:cubicBezTo>
                  <a:pt x="165056" y="259187"/>
                  <a:pt x="167430" y="262912"/>
                  <a:pt x="170913" y="265351"/>
                </a:cubicBezTo>
                <a:lnTo>
                  <a:pt x="244737" y="317045"/>
                </a:lnTo>
                <a:cubicBezTo>
                  <a:pt x="247451" y="318946"/>
                  <a:pt x="250667" y="319947"/>
                  <a:pt x="253938" y="319947"/>
                </a:cubicBezTo>
                <a:cubicBezTo>
                  <a:pt x="254865" y="319947"/>
                  <a:pt x="255797" y="319866"/>
                  <a:pt x="256722" y="319703"/>
                </a:cubicBezTo>
                <a:cubicBezTo>
                  <a:pt x="260912" y="318965"/>
                  <a:pt x="264636" y="316591"/>
                  <a:pt x="267076" y="313107"/>
                </a:cubicBezTo>
                <a:lnTo>
                  <a:pt x="341835" y="206341"/>
                </a:lnTo>
                <a:cubicBezTo>
                  <a:pt x="377830" y="231138"/>
                  <a:pt x="399680" y="272132"/>
                  <a:pt x="399680" y="316413"/>
                </a:cubicBezTo>
                <a:cubicBezTo>
                  <a:pt x="399680" y="344409"/>
                  <a:pt x="391224" y="370888"/>
                  <a:pt x="375196" y="393480"/>
                </a:cubicBezTo>
                <a:lnTo>
                  <a:pt x="307232" y="393480"/>
                </a:lnTo>
                <a:cubicBezTo>
                  <a:pt x="298373" y="393480"/>
                  <a:pt x="291192" y="400661"/>
                  <a:pt x="291192" y="409520"/>
                </a:cubicBezTo>
                <a:lnTo>
                  <a:pt x="291192" y="447656"/>
                </a:lnTo>
                <a:cubicBezTo>
                  <a:pt x="282944" y="449225"/>
                  <a:pt x="274533" y="450037"/>
                  <a:pt x="266056" y="450037"/>
                </a:cubicBezTo>
                <a:cubicBezTo>
                  <a:pt x="223804" y="450037"/>
                  <a:pt x="185229" y="430648"/>
                  <a:pt x="160249" y="398101"/>
                </a:cubicBezTo>
                <a:lnTo>
                  <a:pt x="247106" y="398101"/>
                </a:lnTo>
                <a:cubicBezTo>
                  <a:pt x="255965" y="398101"/>
                  <a:pt x="263146" y="390920"/>
                  <a:pt x="263146" y="382061"/>
                </a:cubicBezTo>
                <a:cubicBezTo>
                  <a:pt x="263146" y="373202"/>
                  <a:pt x="255965" y="366021"/>
                  <a:pt x="247106" y="366021"/>
                </a:cubicBezTo>
                <a:lnTo>
                  <a:pt x="131532" y="366021"/>
                </a:lnTo>
                <a:lnTo>
                  <a:pt x="42770" y="366021"/>
                </a:lnTo>
                <a:lnTo>
                  <a:pt x="16040" y="366021"/>
                </a:lnTo>
                <a:cubicBezTo>
                  <a:pt x="7181" y="366021"/>
                  <a:pt x="0" y="373202"/>
                  <a:pt x="0" y="382061"/>
                </a:cubicBezTo>
                <a:cubicBezTo>
                  <a:pt x="0" y="390920"/>
                  <a:pt x="7181" y="398101"/>
                  <a:pt x="16040" y="398101"/>
                </a:cubicBezTo>
                <a:lnTo>
                  <a:pt x="31092" y="398101"/>
                </a:lnTo>
                <a:cubicBezTo>
                  <a:pt x="47092" y="443975"/>
                  <a:pt x="76801" y="484993"/>
                  <a:pt x="115693" y="514553"/>
                </a:cubicBezTo>
                <a:cubicBezTo>
                  <a:pt x="159235" y="547646"/>
                  <a:pt x="211228" y="565139"/>
                  <a:pt x="266056" y="565139"/>
                </a:cubicBezTo>
                <a:cubicBezTo>
                  <a:pt x="274453" y="565139"/>
                  <a:pt x="282856" y="564703"/>
                  <a:pt x="291192" y="563866"/>
                </a:cubicBezTo>
                <a:lnTo>
                  <a:pt x="291192" y="580942"/>
                </a:lnTo>
                <a:lnTo>
                  <a:pt x="78591" y="580942"/>
                </a:lnTo>
                <a:cubicBezTo>
                  <a:pt x="69732" y="580942"/>
                  <a:pt x="62551" y="588123"/>
                  <a:pt x="62551" y="596982"/>
                </a:cubicBezTo>
                <a:lnTo>
                  <a:pt x="62551" y="664799"/>
                </a:lnTo>
                <a:lnTo>
                  <a:pt x="33368" y="664799"/>
                </a:lnTo>
                <a:cubicBezTo>
                  <a:pt x="24509" y="664799"/>
                  <a:pt x="17328" y="671980"/>
                  <a:pt x="17328" y="680839"/>
                </a:cubicBezTo>
                <a:cubicBezTo>
                  <a:pt x="17328" y="689697"/>
                  <a:pt x="24509" y="696879"/>
                  <a:pt x="33368" y="696879"/>
                </a:cubicBezTo>
                <a:lnTo>
                  <a:pt x="78514" y="696879"/>
                </a:lnTo>
                <a:cubicBezTo>
                  <a:pt x="78540" y="696879"/>
                  <a:pt x="78565" y="696882"/>
                  <a:pt x="78591" y="696882"/>
                </a:cubicBezTo>
                <a:lnTo>
                  <a:pt x="453526" y="696882"/>
                </a:lnTo>
                <a:cubicBezTo>
                  <a:pt x="453552" y="696882"/>
                  <a:pt x="453577" y="696879"/>
                  <a:pt x="453603" y="696879"/>
                </a:cubicBezTo>
                <a:lnTo>
                  <a:pt x="498749" y="696879"/>
                </a:lnTo>
                <a:cubicBezTo>
                  <a:pt x="507608" y="696879"/>
                  <a:pt x="514789" y="689697"/>
                  <a:pt x="514789" y="680839"/>
                </a:cubicBezTo>
                <a:cubicBezTo>
                  <a:pt x="514789" y="671980"/>
                  <a:pt x="507606" y="664799"/>
                  <a:pt x="498747" y="664799"/>
                </a:cubicBezTo>
                <a:close/>
                <a:moveTo>
                  <a:pt x="341296" y="49985"/>
                </a:moveTo>
                <a:lnTo>
                  <a:pt x="388842" y="83277"/>
                </a:lnTo>
                <a:lnTo>
                  <a:pt x="372046" y="107263"/>
                </a:lnTo>
                <a:cubicBezTo>
                  <a:pt x="372038" y="107275"/>
                  <a:pt x="372030" y="107284"/>
                  <a:pt x="372022" y="107294"/>
                </a:cubicBezTo>
                <a:lnTo>
                  <a:pt x="357525" y="128000"/>
                </a:lnTo>
                <a:lnTo>
                  <a:pt x="309980" y="94707"/>
                </a:lnTo>
                <a:lnTo>
                  <a:pt x="341296" y="49985"/>
                </a:lnTo>
                <a:close/>
                <a:moveTo>
                  <a:pt x="249998" y="281566"/>
                </a:moveTo>
                <a:lnTo>
                  <a:pt x="202451" y="248274"/>
                </a:lnTo>
                <a:lnTo>
                  <a:pt x="291579" y="120987"/>
                </a:lnTo>
                <a:lnTo>
                  <a:pt x="339124" y="154280"/>
                </a:lnTo>
                <a:lnTo>
                  <a:pt x="249998" y="281566"/>
                </a:lnTo>
                <a:close/>
                <a:moveTo>
                  <a:pt x="360241" y="180054"/>
                </a:moveTo>
                <a:lnTo>
                  <a:pt x="365402" y="172681"/>
                </a:lnTo>
                <a:lnTo>
                  <a:pt x="368835" y="175085"/>
                </a:lnTo>
                <a:cubicBezTo>
                  <a:pt x="371636" y="177047"/>
                  <a:pt x="374844" y="177988"/>
                  <a:pt x="378021" y="177988"/>
                </a:cubicBezTo>
                <a:cubicBezTo>
                  <a:pt x="383077" y="177988"/>
                  <a:pt x="388054" y="175603"/>
                  <a:pt x="391174" y="171147"/>
                </a:cubicBezTo>
                <a:cubicBezTo>
                  <a:pt x="396255" y="163891"/>
                  <a:pt x="394491" y="153890"/>
                  <a:pt x="387234" y="148809"/>
                </a:cubicBezTo>
                <a:lnTo>
                  <a:pt x="383800" y="146404"/>
                </a:lnTo>
                <a:lnTo>
                  <a:pt x="389446" y="138341"/>
                </a:lnTo>
                <a:cubicBezTo>
                  <a:pt x="447315" y="178593"/>
                  <a:pt x="482699" y="245520"/>
                  <a:pt x="482699" y="316413"/>
                </a:cubicBezTo>
                <a:cubicBezTo>
                  <a:pt x="482699" y="382558"/>
                  <a:pt x="451930" y="445201"/>
                  <a:pt x="400833" y="485994"/>
                </a:cubicBezTo>
                <a:lnTo>
                  <a:pt x="400833" y="412824"/>
                </a:lnTo>
                <a:cubicBezTo>
                  <a:pt x="421095" y="384621"/>
                  <a:pt x="431758" y="351468"/>
                  <a:pt x="431758" y="316413"/>
                </a:cubicBezTo>
                <a:cubicBezTo>
                  <a:pt x="431760" y="261580"/>
                  <a:pt x="404755" y="210811"/>
                  <a:pt x="360241" y="180054"/>
                </a:cubicBezTo>
                <a:close/>
                <a:moveTo>
                  <a:pt x="266056" y="533060"/>
                </a:moveTo>
                <a:cubicBezTo>
                  <a:pt x="177852" y="533060"/>
                  <a:pt x="98206" y="478540"/>
                  <a:pt x="65355" y="398101"/>
                </a:cubicBezTo>
                <a:lnTo>
                  <a:pt x="121868" y="398101"/>
                </a:lnTo>
                <a:cubicBezTo>
                  <a:pt x="135228" y="421651"/>
                  <a:pt x="154174" y="441621"/>
                  <a:pt x="177131" y="456251"/>
                </a:cubicBezTo>
                <a:cubicBezTo>
                  <a:pt x="203685" y="473171"/>
                  <a:pt x="234435" y="482115"/>
                  <a:pt x="266056" y="482115"/>
                </a:cubicBezTo>
                <a:cubicBezTo>
                  <a:pt x="274501" y="482115"/>
                  <a:pt x="282904" y="481478"/>
                  <a:pt x="291192" y="480216"/>
                </a:cubicBezTo>
                <a:lnTo>
                  <a:pt x="291192" y="531616"/>
                </a:lnTo>
                <a:cubicBezTo>
                  <a:pt x="282875" y="532575"/>
                  <a:pt x="274464" y="533060"/>
                  <a:pt x="266056" y="533060"/>
                </a:cubicBezTo>
                <a:close/>
                <a:moveTo>
                  <a:pt x="323272" y="545466"/>
                </a:moveTo>
                <a:lnTo>
                  <a:pt x="323272" y="460336"/>
                </a:lnTo>
                <a:lnTo>
                  <a:pt x="323272" y="425558"/>
                </a:lnTo>
                <a:lnTo>
                  <a:pt x="368755" y="425558"/>
                </a:lnTo>
                <a:lnTo>
                  <a:pt x="368755" y="516545"/>
                </a:lnTo>
                <a:lnTo>
                  <a:pt x="368755" y="580942"/>
                </a:lnTo>
                <a:lnTo>
                  <a:pt x="323272" y="580942"/>
                </a:lnTo>
                <a:lnTo>
                  <a:pt x="323272" y="545466"/>
                </a:lnTo>
                <a:close/>
                <a:moveTo>
                  <a:pt x="94631" y="613022"/>
                </a:moveTo>
                <a:lnTo>
                  <a:pt x="307232" y="613022"/>
                </a:lnTo>
                <a:lnTo>
                  <a:pt x="384795" y="613022"/>
                </a:lnTo>
                <a:lnTo>
                  <a:pt x="437484" y="613022"/>
                </a:lnTo>
                <a:lnTo>
                  <a:pt x="437484" y="664799"/>
                </a:lnTo>
                <a:lnTo>
                  <a:pt x="94631" y="664799"/>
                </a:lnTo>
                <a:lnTo>
                  <a:pt x="94631" y="61302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45"/>
          <p:cNvSpPr/>
          <p:nvPr/>
        </p:nvSpPr>
        <p:spPr>
          <a:xfrm>
            <a:off x="4886616" y="3394644"/>
            <a:ext cx="295722" cy="390032"/>
          </a:xfrm>
          <a:custGeom>
            <a:avLst/>
            <a:gdLst/>
            <a:ahLst/>
            <a:cxnLst/>
            <a:rect l="l" t="t" r="r" b="b"/>
            <a:pathLst>
              <a:path w="497011" h="655516" extrusionOk="0">
                <a:moveTo>
                  <a:pt x="488203" y="565239"/>
                </a:moveTo>
                <a:cubicBezTo>
                  <a:pt x="480301" y="569229"/>
                  <a:pt x="470663" y="566053"/>
                  <a:pt x="466676" y="558151"/>
                </a:cubicBezTo>
                <a:lnTo>
                  <a:pt x="386902" y="400050"/>
                </a:lnTo>
                <a:cubicBezTo>
                  <a:pt x="367848" y="362293"/>
                  <a:pt x="340125" y="323696"/>
                  <a:pt x="278968" y="323696"/>
                </a:cubicBezTo>
                <a:lnTo>
                  <a:pt x="218043" y="323696"/>
                </a:lnTo>
                <a:cubicBezTo>
                  <a:pt x="156890" y="323696"/>
                  <a:pt x="129163" y="362294"/>
                  <a:pt x="110106" y="400052"/>
                </a:cubicBezTo>
                <a:lnTo>
                  <a:pt x="30337" y="558151"/>
                </a:lnTo>
                <a:cubicBezTo>
                  <a:pt x="27518" y="563736"/>
                  <a:pt x="21874" y="566960"/>
                  <a:pt x="16016" y="566960"/>
                </a:cubicBezTo>
                <a:cubicBezTo>
                  <a:pt x="13589" y="566960"/>
                  <a:pt x="11125" y="566407"/>
                  <a:pt x="8810" y="565239"/>
                </a:cubicBezTo>
                <a:cubicBezTo>
                  <a:pt x="908" y="561254"/>
                  <a:pt x="-2265" y="551614"/>
                  <a:pt x="1722" y="543712"/>
                </a:cubicBezTo>
                <a:lnTo>
                  <a:pt x="81493" y="385611"/>
                </a:lnTo>
                <a:cubicBezTo>
                  <a:pt x="101853" y="345271"/>
                  <a:pt x="138158" y="291643"/>
                  <a:pt x="218043" y="291643"/>
                </a:cubicBezTo>
                <a:lnTo>
                  <a:pt x="278963" y="291643"/>
                </a:lnTo>
                <a:cubicBezTo>
                  <a:pt x="358856" y="291643"/>
                  <a:pt x="395158" y="345272"/>
                  <a:pt x="415515" y="385611"/>
                </a:cubicBezTo>
                <a:lnTo>
                  <a:pt x="495289" y="543712"/>
                </a:lnTo>
                <a:cubicBezTo>
                  <a:pt x="499278" y="551614"/>
                  <a:pt x="496105" y="561252"/>
                  <a:pt x="488203" y="565239"/>
                </a:cubicBezTo>
                <a:close/>
                <a:moveTo>
                  <a:pt x="279026" y="356096"/>
                </a:moveTo>
                <a:cubicBezTo>
                  <a:pt x="270176" y="356096"/>
                  <a:pt x="263000" y="363272"/>
                  <a:pt x="263000" y="372121"/>
                </a:cubicBezTo>
                <a:lnTo>
                  <a:pt x="263000" y="392758"/>
                </a:lnTo>
                <a:lnTo>
                  <a:pt x="242361" y="392758"/>
                </a:lnTo>
                <a:cubicBezTo>
                  <a:pt x="233511" y="392758"/>
                  <a:pt x="226336" y="399935"/>
                  <a:pt x="226336" y="408784"/>
                </a:cubicBezTo>
                <a:cubicBezTo>
                  <a:pt x="226336" y="417633"/>
                  <a:pt x="233511" y="424809"/>
                  <a:pt x="242361" y="424809"/>
                </a:cubicBezTo>
                <a:lnTo>
                  <a:pt x="263000" y="424809"/>
                </a:lnTo>
                <a:lnTo>
                  <a:pt x="263000" y="445448"/>
                </a:lnTo>
                <a:cubicBezTo>
                  <a:pt x="263000" y="454297"/>
                  <a:pt x="270176" y="461473"/>
                  <a:pt x="279026" y="461473"/>
                </a:cubicBezTo>
                <a:cubicBezTo>
                  <a:pt x="287875" y="461473"/>
                  <a:pt x="295051" y="454297"/>
                  <a:pt x="295051" y="445448"/>
                </a:cubicBezTo>
                <a:lnTo>
                  <a:pt x="295051" y="424809"/>
                </a:lnTo>
                <a:lnTo>
                  <a:pt x="315687" y="424809"/>
                </a:lnTo>
                <a:cubicBezTo>
                  <a:pt x="324536" y="424809"/>
                  <a:pt x="331712" y="417633"/>
                  <a:pt x="331712" y="408784"/>
                </a:cubicBezTo>
                <a:cubicBezTo>
                  <a:pt x="331712" y="399935"/>
                  <a:pt x="324536" y="392758"/>
                  <a:pt x="315687" y="392758"/>
                </a:cubicBezTo>
                <a:lnTo>
                  <a:pt x="295051" y="392758"/>
                </a:lnTo>
                <a:lnTo>
                  <a:pt x="295051" y="372121"/>
                </a:lnTo>
                <a:cubicBezTo>
                  <a:pt x="295051" y="363272"/>
                  <a:pt x="287875" y="356096"/>
                  <a:pt x="279026" y="356096"/>
                </a:cubicBezTo>
                <a:close/>
                <a:moveTo>
                  <a:pt x="361478" y="444990"/>
                </a:moveTo>
                <a:cubicBezTo>
                  <a:pt x="352628" y="444990"/>
                  <a:pt x="345452" y="452166"/>
                  <a:pt x="345452" y="461015"/>
                </a:cubicBezTo>
                <a:lnTo>
                  <a:pt x="345452" y="623465"/>
                </a:lnTo>
                <a:lnTo>
                  <a:pt x="151557" y="623465"/>
                </a:lnTo>
                <a:lnTo>
                  <a:pt x="151557" y="461015"/>
                </a:lnTo>
                <a:cubicBezTo>
                  <a:pt x="151557" y="452166"/>
                  <a:pt x="144382" y="444990"/>
                  <a:pt x="135532" y="444990"/>
                </a:cubicBezTo>
                <a:cubicBezTo>
                  <a:pt x="126681" y="444990"/>
                  <a:pt x="119506" y="452166"/>
                  <a:pt x="119506" y="461015"/>
                </a:cubicBezTo>
                <a:lnTo>
                  <a:pt x="119506" y="639491"/>
                </a:lnTo>
                <a:cubicBezTo>
                  <a:pt x="119506" y="648340"/>
                  <a:pt x="126681" y="655516"/>
                  <a:pt x="135532" y="655516"/>
                </a:cubicBezTo>
                <a:lnTo>
                  <a:pt x="361478" y="655516"/>
                </a:lnTo>
                <a:cubicBezTo>
                  <a:pt x="370327" y="655516"/>
                  <a:pt x="377503" y="648340"/>
                  <a:pt x="377503" y="639491"/>
                </a:cubicBezTo>
                <a:lnTo>
                  <a:pt x="377503" y="461015"/>
                </a:lnTo>
                <a:cubicBezTo>
                  <a:pt x="377503" y="452164"/>
                  <a:pt x="370327" y="444990"/>
                  <a:pt x="361478" y="444990"/>
                </a:cubicBezTo>
                <a:close/>
                <a:moveTo>
                  <a:pt x="93156" y="193865"/>
                </a:moveTo>
                <a:cubicBezTo>
                  <a:pt x="90625" y="182503"/>
                  <a:pt x="89342" y="170827"/>
                  <a:pt x="89342" y="159160"/>
                </a:cubicBezTo>
                <a:cubicBezTo>
                  <a:pt x="89342" y="71399"/>
                  <a:pt x="160743" y="0"/>
                  <a:pt x="248507" y="0"/>
                </a:cubicBezTo>
                <a:cubicBezTo>
                  <a:pt x="336268" y="0"/>
                  <a:pt x="407664" y="71399"/>
                  <a:pt x="407664" y="159159"/>
                </a:cubicBezTo>
                <a:cubicBezTo>
                  <a:pt x="407664" y="170832"/>
                  <a:pt x="406384" y="182506"/>
                  <a:pt x="403858" y="193860"/>
                </a:cubicBezTo>
                <a:cubicBezTo>
                  <a:pt x="402225" y="201190"/>
                  <a:pt x="395725" y="206405"/>
                  <a:pt x="388214" y="206405"/>
                </a:cubicBezTo>
                <a:lnTo>
                  <a:pt x="327576" y="206405"/>
                </a:lnTo>
                <a:cubicBezTo>
                  <a:pt x="311086" y="233954"/>
                  <a:pt x="281091" y="251256"/>
                  <a:pt x="248505" y="251256"/>
                </a:cubicBezTo>
                <a:cubicBezTo>
                  <a:pt x="215920" y="251256"/>
                  <a:pt x="185923" y="233954"/>
                  <a:pt x="169432" y="206405"/>
                </a:cubicBezTo>
                <a:lnTo>
                  <a:pt x="108797" y="206405"/>
                </a:lnTo>
                <a:cubicBezTo>
                  <a:pt x="101290" y="206406"/>
                  <a:pt x="94789" y="201193"/>
                  <a:pt x="93156" y="193865"/>
                </a:cubicBezTo>
                <a:close/>
                <a:moveTo>
                  <a:pt x="297729" y="193568"/>
                </a:moveTo>
                <a:cubicBezTo>
                  <a:pt x="255885" y="185325"/>
                  <a:pt x="224128" y="148653"/>
                  <a:pt x="223479" y="104578"/>
                </a:cubicBezTo>
                <a:cubicBezTo>
                  <a:pt x="202827" y="114086"/>
                  <a:pt x="188457" y="134977"/>
                  <a:pt x="188457" y="159160"/>
                </a:cubicBezTo>
                <a:cubicBezTo>
                  <a:pt x="188457" y="167752"/>
                  <a:pt x="190229" y="176040"/>
                  <a:pt x="193726" y="183796"/>
                </a:cubicBezTo>
                <a:cubicBezTo>
                  <a:pt x="193766" y="183884"/>
                  <a:pt x="193805" y="183971"/>
                  <a:pt x="193843" y="184061"/>
                </a:cubicBezTo>
                <a:cubicBezTo>
                  <a:pt x="203593" y="205421"/>
                  <a:pt x="225019" y="219209"/>
                  <a:pt x="248507" y="219209"/>
                </a:cubicBezTo>
                <a:cubicBezTo>
                  <a:pt x="268294" y="219207"/>
                  <a:pt x="286615" y="209424"/>
                  <a:pt x="297729" y="193568"/>
                </a:cubicBezTo>
                <a:close/>
                <a:moveTo>
                  <a:pt x="308554" y="159159"/>
                </a:moveTo>
                <a:cubicBezTo>
                  <a:pt x="308554" y="128459"/>
                  <a:pt x="285394" y="103065"/>
                  <a:pt x="255630" y="99530"/>
                </a:cubicBezTo>
                <a:cubicBezTo>
                  <a:pt x="255557" y="100753"/>
                  <a:pt x="255520" y="101976"/>
                  <a:pt x="255520" y="103203"/>
                </a:cubicBezTo>
                <a:cubicBezTo>
                  <a:pt x="255520" y="133904"/>
                  <a:pt x="278680" y="159300"/>
                  <a:pt x="308445" y="162832"/>
                </a:cubicBezTo>
                <a:cubicBezTo>
                  <a:pt x="308519" y="161615"/>
                  <a:pt x="308554" y="160390"/>
                  <a:pt x="308554" y="159159"/>
                </a:cubicBezTo>
                <a:close/>
                <a:moveTo>
                  <a:pt x="121393" y="159159"/>
                </a:moveTo>
                <a:cubicBezTo>
                  <a:pt x="121393" y="164237"/>
                  <a:pt x="121695" y="169316"/>
                  <a:pt x="122300" y="174354"/>
                </a:cubicBezTo>
                <a:lnTo>
                  <a:pt x="157647" y="174354"/>
                </a:lnTo>
                <a:cubicBezTo>
                  <a:pt x="156820" y="169372"/>
                  <a:pt x="156405" y="164298"/>
                  <a:pt x="156405" y="159159"/>
                </a:cubicBezTo>
                <a:cubicBezTo>
                  <a:pt x="156405" y="111022"/>
                  <a:pt x="193524" y="71393"/>
                  <a:pt x="240643" y="67391"/>
                </a:cubicBezTo>
                <a:cubicBezTo>
                  <a:pt x="240736" y="67383"/>
                  <a:pt x="240828" y="67375"/>
                  <a:pt x="240921" y="67369"/>
                </a:cubicBezTo>
                <a:cubicBezTo>
                  <a:pt x="243424" y="67164"/>
                  <a:pt x="245953" y="67060"/>
                  <a:pt x="248505" y="67060"/>
                </a:cubicBezTo>
                <a:cubicBezTo>
                  <a:pt x="299288" y="67060"/>
                  <a:pt x="340605" y="108375"/>
                  <a:pt x="340605" y="159159"/>
                </a:cubicBezTo>
                <a:cubicBezTo>
                  <a:pt x="340605" y="164298"/>
                  <a:pt x="340190" y="169370"/>
                  <a:pt x="339363" y="174354"/>
                </a:cubicBezTo>
                <a:lnTo>
                  <a:pt x="374710" y="174354"/>
                </a:lnTo>
                <a:cubicBezTo>
                  <a:pt x="375311" y="169317"/>
                  <a:pt x="375614" y="164237"/>
                  <a:pt x="375614" y="159159"/>
                </a:cubicBezTo>
                <a:cubicBezTo>
                  <a:pt x="375614" y="89072"/>
                  <a:pt x="318594" y="32051"/>
                  <a:pt x="248507" y="32051"/>
                </a:cubicBezTo>
                <a:cubicBezTo>
                  <a:pt x="178415" y="32051"/>
                  <a:pt x="121393" y="89072"/>
                  <a:pt x="121393" y="1591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45"/>
          <p:cNvSpPr/>
          <p:nvPr/>
        </p:nvSpPr>
        <p:spPr>
          <a:xfrm>
            <a:off x="5669253" y="1981010"/>
            <a:ext cx="262557" cy="343704"/>
          </a:xfrm>
          <a:custGeom>
            <a:avLst/>
            <a:gdLst/>
            <a:ahLst/>
            <a:cxnLst/>
            <a:rect l="l" t="t" r="r" b="b"/>
            <a:pathLst>
              <a:path w="441273" h="577654" extrusionOk="0">
                <a:moveTo>
                  <a:pt x="144557" y="281714"/>
                </a:moveTo>
                <a:cubicBezTo>
                  <a:pt x="144557" y="272841"/>
                  <a:pt x="151750" y="265649"/>
                  <a:pt x="160622" y="265649"/>
                </a:cubicBezTo>
                <a:lnTo>
                  <a:pt x="204567" y="265649"/>
                </a:lnTo>
                <a:lnTo>
                  <a:pt x="204567" y="221701"/>
                </a:lnTo>
                <a:cubicBezTo>
                  <a:pt x="204567" y="212829"/>
                  <a:pt x="211759" y="205637"/>
                  <a:pt x="220631" y="205637"/>
                </a:cubicBezTo>
                <a:cubicBezTo>
                  <a:pt x="229504" y="205637"/>
                  <a:pt x="236696" y="212829"/>
                  <a:pt x="236696" y="221701"/>
                </a:cubicBezTo>
                <a:lnTo>
                  <a:pt x="236696" y="265649"/>
                </a:lnTo>
                <a:lnTo>
                  <a:pt x="280647" y="265649"/>
                </a:lnTo>
                <a:cubicBezTo>
                  <a:pt x="289520" y="265649"/>
                  <a:pt x="296712" y="272841"/>
                  <a:pt x="296712" y="281714"/>
                </a:cubicBezTo>
                <a:cubicBezTo>
                  <a:pt x="296712" y="290586"/>
                  <a:pt x="289520" y="297778"/>
                  <a:pt x="280647" y="297778"/>
                </a:cubicBezTo>
                <a:lnTo>
                  <a:pt x="236696" y="297778"/>
                </a:lnTo>
                <a:lnTo>
                  <a:pt x="236696" y="341725"/>
                </a:lnTo>
                <a:cubicBezTo>
                  <a:pt x="236696" y="350597"/>
                  <a:pt x="229504" y="357789"/>
                  <a:pt x="220631" y="357789"/>
                </a:cubicBezTo>
                <a:cubicBezTo>
                  <a:pt x="211759" y="357789"/>
                  <a:pt x="204567" y="350597"/>
                  <a:pt x="204567" y="341725"/>
                </a:cubicBezTo>
                <a:lnTo>
                  <a:pt x="204567" y="297778"/>
                </a:lnTo>
                <a:lnTo>
                  <a:pt x="160622" y="297778"/>
                </a:lnTo>
                <a:cubicBezTo>
                  <a:pt x="151750" y="297778"/>
                  <a:pt x="144557" y="290586"/>
                  <a:pt x="144557" y="281714"/>
                </a:cubicBezTo>
                <a:close/>
                <a:moveTo>
                  <a:pt x="221676" y="465907"/>
                </a:moveTo>
                <a:lnTo>
                  <a:pt x="219602" y="465907"/>
                </a:lnTo>
                <a:cubicBezTo>
                  <a:pt x="210729" y="465907"/>
                  <a:pt x="203537" y="473100"/>
                  <a:pt x="203537" y="481972"/>
                </a:cubicBezTo>
                <a:cubicBezTo>
                  <a:pt x="203537" y="490845"/>
                  <a:pt x="210729" y="498037"/>
                  <a:pt x="219602" y="498037"/>
                </a:cubicBezTo>
                <a:lnTo>
                  <a:pt x="221676" y="498037"/>
                </a:lnTo>
                <a:cubicBezTo>
                  <a:pt x="230548" y="498037"/>
                  <a:pt x="237740" y="490845"/>
                  <a:pt x="237740" y="481972"/>
                </a:cubicBezTo>
                <a:cubicBezTo>
                  <a:pt x="237740" y="473100"/>
                  <a:pt x="230546" y="465907"/>
                  <a:pt x="221676" y="465907"/>
                </a:cubicBezTo>
                <a:close/>
                <a:moveTo>
                  <a:pt x="125871" y="376481"/>
                </a:moveTo>
                <a:cubicBezTo>
                  <a:pt x="73616" y="324226"/>
                  <a:pt x="73616" y="239200"/>
                  <a:pt x="125871" y="186945"/>
                </a:cubicBezTo>
                <a:cubicBezTo>
                  <a:pt x="151184" y="161632"/>
                  <a:pt x="184839" y="147692"/>
                  <a:pt x="220638" y="147692"/>
                </a:cubicBezTo>
                <a:cubicBezTo>
                  <a:pt x="256436" y="147692"/>
                  <a:pt x="290090" y="161632"/>
                  <a:pt x="315405" y="186945"/>
                </a:cubicBezTo>
                <a:cubicBezTo>
                  <a:pt x="355571" y="227115"/>
                  <a:pt x="365992" y="287316"/>
                  <a:pt x="342136" y="338351"/>
                </a:cubicBezTo>
                <a:lnTo>
                  <a:pt x="351837" y="394341"/>
                </a:lnTo>
                <a:cubicBezTo>
                  <a:pt x="352729" y="399490"/>
                  <a:pt x="351063" y="404750"/>
                  <a:pt x="347368" y="408444"/>
                </a:cubicBezTo>
                <a:cubicBezTo>
                  <a:pt x="343673" y="412139"/>
                  <a:pt x="338415" y="413805"/>
                  <a:pt x="333267" y="412914"/>
                </a:cubicBezTo>
                <a:lnTo>
                  <a:pt x="277278" y="403211"/>
                </a:lnTo>
                <a:cubicBezTo>
                  <a:pt x="259092" y="411712"/>
                  <a:pt x="239732" y="415861"/>
                  <a:pt x="220540" y="415861"/>
                </a:cubicBezTo>
                <a:cubicBezTo>
                  <a:pt x="185869" y="415863"/>
                  <a:pt x="151724" y="402335"/>
                  <a:pt x="125871" y="376481"/>
                </a:cubicBezTo>
                <a:close/>
                <a:moveTo>
                  <a:pt x="148590" y="353762"/>
                </a:moveTo>
                <a:cubicBezTo>
                  <a:pt x="180131" y="385302"/>
                  <a:pt x="227910" y="392722"/>
                  <a:pt x="267485" y="372227"/>
                </a:cubicBezTo>
                <a:cubicBezTo>
                  <a:pt x="270600" y="370612"/>
                  <a:pt x="274159" y="370064"/>
                  <a:pt x="277617" y="370662"/>
                </a:cubicBezTo>
                <a:lnTo>
                  <a:pt x="316287" y="377363"/>
                </a:lnTo>
                <a:lnTo>
                  <a:pt x="309586" y="338692"/>
                </a:lnTo>
                <a:cubicBezTo>
                  <a:pt x="308987" y="335235"/>
                  <a:pt x="309536" y="331676"/>
                  <a:pt x="311151" y="328560"/>
                </a:cubicBezTo>
                <a:cubicBezTo>
                  <a:pt x="331647" y="288988"/>
                  <a:pt x="324227" y="241209"/>
                  <a:pt x="292684" y="209664"/>
                </a:cubicBezTo>
                <a:cubicBezTo>
                  <a:pt x="273441" y="190420"/>
                  <a:pt x="247853" y="179821"/>
                  <a:pt x="220638" y="179821"/>
                </a:cubicBezTo>
                <a:cubicBezTo>
                  <a:pt x="193423" y="179821"/>
                  <a:pt x="167835" y="190419"/>
                  <a:pt x="148591" y="209664"/>
                </a:cubicBezTo>
                <a:cubicBezTo>
                  <a:pt x="108862" y="249393"/>
                  <a:pt x="108862" y="314034"/>
                  <a:pt x="148590" y="353762"/>
                </a:cubicBezTo>
                <a:close/>
                <a:moveTo>
                  <a:pt x="441274" y="58743"/>
                </a:moveTo>
                <a:lnTo>
                  <a:pt x="441274" y="518909"/>
                </a:lnTo>
                <a:cubicBezTo>
                  <a:pt x="441274" y="551302"/>
                  <a:pt x="414922" y="577655"/>
                  <a:pt x="382529" y="577655"/>
                </a:cubicBezTo>
                <a:lnTo>
                  <a:pt x="58745" y="577655"/>
                </a:lnTo>
                <a:cubicBezTo>
                  <a:pt x="26352" y="577655"/>
                  <a:pt x="0" y="551302"/>
                  <a:pt x="0" y="518909"/>
                </a:cubicBezTo>
                <a:lnTo>
                  <a:pt x="0" y="58743"/>
                </a:lnTo>
                <a:cubicBezTo>
                  <a:pt x="-2" y="26352"/>
                  <a:pt x="26352" y="0"/>
                  <a:pt x="58745" y="0"/>
                </a:cubicBezTo>
                <a:lnTo>
                  <a:pt x="382529" y="0"/>
                </a:lnTo>
                <a:cubicBezTo>
                  <a:pt x="414920" y="0"/>
                  <a:pt x="441274" y="26352"/>
                  <a:pt x="441274" y="58743"/>
                </a:cubicBezTo>
                <a:close/>
                <a:moveTo>
                  <a:pt x="409145" y="111745"/>
                </a:moveTo>
                <a:lnTo>
                  <a:pt x="32128" y="111745"/>
                </a:lnTo>
                <a:lnTo>
                  <a:pt x="32128" y="465907"/>
                </a:lnTo>
                <a:lnTo>
                  <a:pt x="135651" y="465907"/>
                </a:lnTo>
                <a:cubicBezTo>
                  <a:pt x="144524" y="465907"/>
                  <a:pt x="151716" y="473100"/>
                  <a:pt x="151716" y="481972"/>
                </a:cubicBezTo>
                <a:cubicBezTo>
                  <a:pt x="151716" y="490845"/>
                  <a:pt x="144524" y="498037"/>
                  <a:pt x="135651" y="498037"/>
                </a:cubicBezTo>
                <a:lnTo>
                  <a:pt x="32128" y="498037"/>
                </a:lnTo>
                <a:lnTo>
                  <a:pt x="32128" y="518909"/>
                </a:lnTo>
                <a:cubicBezTo>
                  <a:pt x="32128" y="533586"/>
                  <a:pt x="44068" y="545525"/>
                  <a:pt x="58743" y="545525"/>
                </a:cubicBezTo>
                <a:lnTo>
                  <a:pt x="382527" y="545525"/>
                </a:lnTo>
                <a:cubicBezTo>
                  <a:pt x="397204" y="545525"/>
                  <a:pt x="409143" y="533586"/>
                  <a:pt x="409143" y="518909"/>
                </a:cubicBezTo>
                <a:lnTo>
                  <a:pt x="409143" y="498037"/>
                </a:lnTo>
                <a:lnTo>
                  <a:pt x="305620" y="498037"/>
                </a:lnTo>
                <a:cubicBezTo>
                  <a:pt x="296747" y="498037"/>
                  <a:pt x="289555" y="490845"/>
                  <a:pt x="289555" y="481972"/>
                </a:cubicBezTo>
                <a:cubicBezTo>
                  <a:pt x="289555" y="473100"/>
                  <a:pt x="296747" y="465907"/>
                  <a:pt x="305620" y="465907"/>
                </a:cubicBezTo>
                <a:lnTo>
                  <a:pt x="409143" y="465907"/>
                </a:lnTo>
                <a:lnTo>
                  <a:pt x="409143" y="111745"/>
                </a:lnTo>
                <a:close/>
                <a:moveTo>
                  <a:pt x="409145" y="58743"/>
                </a:moveTo>
                <a:cubicBezTo>
                  <a:pt x="409145" y="44068"/>
                  <a:pt x="397204" y="32129"/>
                  <a:pt x="382529" y="32129"/>
                </a:cubicBezTo>
                <a:lnTo>
                  <a:pt x="58745" y="32129"/>
                </a:lnTo>
                <a:cubicBezTo>
                  <a:pt x="44068" y="32129"/>
                  <a:pt x="32129" y="44068"/>
                  <a:pt x="32129" y="58743"/>
                </a:cubicBezTo>
                <a:lnTo>
                  <a:pt x="32129" y="79616"/>
                </a:lnTo>
                <a:lnTo>
                  <a:pt x="409146" y="79616"/>
                </a:lnTo>
                <a:lnTo>
                  <a:pt x="409146" y="5874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45"/>
          <p:cNvSpPr/>
          <p:nvPr/>
        </p:nvSpPr>
        <p:spPr>
          <a:xfrm>
            <a:off x="4840200" y="4072940"/>
            <a:ext cx="388553" cy="338608"/>
          </a:xfrm>
          <a:custGeom>
            <a:avLst/>
            <a:gdLst/>
            <a:ahLst/>
            <a:cxnLst/>
            <a:rect l="l" t="t" r="r" b="b"/>
            <a:pathLst>
              <a:path w="653030" h="569089" extrusionOk="0">
                <a:moveTo>
                  <a:pt x="232300" y="305586"/>
                </a:moveTo>
                <a:lnTo>
                  <a:pt x="620921" y="305586"/>
                </a:lnTo>
                <a:lnTo>
                  <a:pt x="620921" y="281311"/>
                </a:lnTo>
                <a:cubicBezTo>
                  <a:pt x="620921" y="272448"/>
                  <a:pt x="628109" y="265260"/>
                  <a:pt x="636973" y="265260"/>
                </a:cubicBezTo>
                <a:cubicBezTo>
                  <a:pt x="645837" y="265260"/>
                  <a:pt x="653024" y="272448"/>
                  <a:pt x="653024" y="281311"/>
                </a:cubicBezTo>
                <a:lnTo>
                  <a:pt x="653024" y="321637"/>
                </a:lnTo>
                <a:cubicBezTo>
                  <a:pt x="653024" y="330501"/>
                  <a:pt x="645837" y="337689"/>
                  <a:pt x="636973" y="337689"/>
                </a:cubicBezTo>
                <a:lnTo>
                  <a:pt x="232300" y="337689"/>
                </a:lnTo>
                <a:cubicBezTo>
                  <a:pt x="223436" y="337689"/>
                  <a:pt x="216248" y="330501"/>
                  <a:pt x="216248" y="321637"/>
                </a:cubicBezTo>
                <a:cubicBezTo>
                  <a:pt x="216248" y="312774"/>
                  <a:pt x="223435" y="305586"/>
                  <a:pt x="232300" y="305586"/>
                </a:cubicBezTo>
                <a:close/>
                <a:moveTo>
                  <a:pt x="653031" y="553038"/>
                </a:moveTo>
                <a:cubicBezTo>
                  <a:pt x="653031" y="561902"/>
                  <a:pt x="645843" y="569090"/>
                  <a:pt x="636979" y="569090"/>
                </a:cubicBezTo>
                <a:lnTo>
                  <a:pt x="16055" y="569090"/>
                </a:lnTo>
                <a:cubicBezTo>
                  <a:pt x="7191" y="569090"/>
                  <a:pt x="3" y="561902"/>
                  <a:pt x="3" y="553038"/>
                </a:cubicBezTo>
                <a:cubicBezTo>
                  <a:pt x="3" y="544175"/>
                  <a:pt x="7191" y="536987"/>
                  <a:pt x="16055" y="536987"/>
                </a:cubicBezTo>
                <a:lnTo>
                  <a:pt x="77610" y="536987"/>
                </a:lnTo>
                <a:lnTo>
                  <a:pt x="77610" y="401291"/>
                </a:lnTo>
                <a:lnTo>
                  <a:pt x="16051" y="401291"/>
                </a:lnTo>
                <a:cubicBezTo>
                  <a:pt x="7188" y="401291"/>
                  <a:pt x="0" y="394103"/>
                  <a:pt x="0" y="385240"/>
                </a:cubicBezTo>
                <a:cubicBezTo>
                  <a:pt x="0" y="385132"/>
                  <a:pt x="2" y="385023"/>
                  <a:pt x="3" y="384917"/>
                </a:cubicBezTo>
                <a:lnTo>
                  <a:pt x="3" y="93655"/>
                </a:lnTo>
                <a:cubicBezTo>
                  <a:pt x="3" y="42013"/>
                  <a:pt x="42016" y="0"/>
                  <a:pt x="93659" y="0"/>
                </a:cubicBezTo>
                <a:lnTo>
                  <a:pt x="148433" y="0"/>
                </a:lnTo>
                <a:cubicBezTo>
                  <a:pt x="207237" y="0"/>
                  <a:pt x="256005" y="43782"/>
                  <a:pt x="263844" y="100464"/>
                </a:cubicBezTo>
                <a:lnTo>
                  <a:pt x="326511" y="100464"/>
                </a:lnTo>
                <a:cubicBezTo>
                  <a:pt x="335374" y="100464"/>
                  <a:pt x="342562" y="107652"/>
                  <a:pt x="342562" y="116516"/>
                </a:cubicBezTo>
                <a:cubicBezTo>
                  <a:pt x="342562" y="125379"/>
                  <a:pt x="335374" y="132567"/>
                  <a:pt x="326511" y="132567"/>
                </a:cubicBezTo>
                <a:lnTo>
                  <a:pt x="171283" y="132567"/>
                </a:lnTo>
                <a:cubicBezTo>
                  <a:pt x="162420" y="132567"/>
                  <a:pt x="155232" y="125379"/>
                  <a:pt x="155232" y="116516"/>
                </a:cubicBezTo>
                <a:cubicBezTo>
                  <a:pt x="155232" y="107652"/>
                  <a:pt x="162420" y="100464"/>
                  <a:pt x="171283" y="100464"/>
                </a:cubicBezTo>
                <a:lnTo>
                  <a:pt x="231311" y="100464"/>
                </a:lnTo>
                <a:cubicBezTo>
                  <a:pt x="223794" y="61567"/>
                  <a:pt x="189489" y="32103"/>
                  <a:pt x="148431" y="32103"/>
                </a:cubicBezTo>
                <a:lnTo>
                  <a:pt x="93659" y="32103"/>
                </a:lnTo>
                <a:cubicBezTo>
                  <a:pt x="59718" y="32103"/>
                  <a:pt x="32106" y="59715"/>
                  <a:pt x="32106" y="93655"/>
                </a:cubicBezTo>
                <a:lnTo>
                  <a:pt x="32106" y="369188"/>
                </a:lnTo>
                <a:lnTo>
                  <a:pt x="559043" y="369188"/>
                </a:lnTo>
                <a:cubicBezTo>
                  <a:pt x="559257" y="369185"/>
                  <a:pt x="559477" y="369185"/>
                  <a:pt x="559688" y="369188"/>
                </a:cubicBezTo>
                <a:lnTo>
                  <a:pt x="636978" y="369188"/>
                </a:lnTo>
                <a:cubicBezTo>
                  <a:pt x="645841" y="369188"/>
                  <a:pt x="653029" y="376376"/>
                  <a:pt x="653029" y="385240"/>
                </a:cubicBezTo>
                <a:cubicBezTo>
                  <a:pt x="653029" y="394103"/>
                  <a:pt x="645841" y="401291"/>
                  <a:pt x="636978" y="401291"/>
                </a:cubicBezTo>
                <a:lnTo>
                  <a:pt x="575416" y="401291"/>
                </a:lnTo>
                <a:lnTo>
                  <a:pt x="575416" y="536987"/>
                </a:lnTo>
                <a:lnTo>
                  <a:pt x="636978" y="536987"/>
                </a:lnTo>
                <a:cubicBezTo>
                  <a:pt x="645843" y="536987"/>
                  <a:pt x="653031" y="544175"/>
                  <a:pt x="653031" y="553038"/>
                </a:cubicBezTo>
                <a:close/>
                <a:moveTo>
                  <a:pt x="543314" y="401291"/>
                </a:moveTo>
                <a:lnTo>
                  <a:pt x="109713" y="401291"/>
                </a:lnTo>
                <a:lnTo>
                  <a:pt x="109713" y="536987"/>
                </a:lnTo>
                <a:lnTo>
                  <a:pt x="543316" y="536987"/>
                </a:lnTo>
                <a:lnTo>
                  <a:pt x="543316" y="401291"/>
                </a:lnTo>
                <a:close/>
                <a:moveTo>
                  <a:pt x="131797" y="196950"/>
                </a:moveTo>
                <a:cubicBezTo>
                  <a:pt x="170601" y="196950"/>
                  <a:pt x="202170" y="228518"/>
                  <a:pt x="202170" y="267322"/>
                </a:cubicBezTo>
                <a:cubicBezTo>
                  <a:pt x="202170" y="306125"/>
                  <a:pt x="170601" y="337694"/>
                  <a:pt x="131797" y="337694"/>
                </a:cubicBezTo>
                <a:cubicBezTo>
                  <a:pt x="92994" y="337694"/>
                  <a:pt x="61426" y="306125"/>
                  <a:pt x="61426" y="267322"/>
                </a:cubicBezTo>
                <a:cubicBezTo>
                  <a:pt x="61427" y="228518"/>
                  <a:pt x="92996" y="196950"/>
                  <a:pt x="131797" y="196950"/>
                </a:cubicBezTo>
                <a:close/>
                <a:moveTo>
                  <a:pt x="131797" y="229053"/>
                </a:moveTo>
                <a:cubicBezTo>
                  <a:pt x="110696" y="229053"/>
                  <a:pt x="93529" y="246220"/>
                  <a:pt x="93529" y="267322"/>
                </a:cubicBezTo>
                <a:cubicBezTo>
                  <a:pt x="93529" y="288424"/>
                  <a:pt x="110696" y="305591"/>
                  <a:pt x="131797" y="305591"/>
                </a:cubicBezTo>
                <a:cubicBezTo>
                  <a:pt x="152898" y="305591"/>
                  <a:pt x="170067" y="288424"/>
                  <a:pt x="170067" y="267322"/>
                </a:cubicBezTo>
                <a:cubicBezTo>
                  <a:pt x="170067" y="246220"/>
                  <a:pt x="152900" y="229053"/>
                  <a:pt x="131797" y="2290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45"/>
          <p:cNvSpPr/>
          <p:nvPr/>
        </p:nvSpPr>
        <p:spPr>
          <a:xfrm>
            <a:off x="5597185" y="1237912"/>
            <a:ext cx="406694" cy="411894"/>
          </a:xfrm>
          <a:custGeom>
            <a:avLst/>
            <a:gdLst/>
            <a:ahLst/>
            <a:cxnLst/>
            <a:rect l="l" t="t" r="r" b="b"/>
            <a:pathLst>
              <a:path w="683519" h="692259" extrusionOk="0">
                <a:moveTo>
                  <a:pt x="352620" y="346130"/>
                </a:moveTo>
                <a:cubicBezTo>
                  <a:pt x="352620" y="364255"/>
                  <a:pt x="337929" y="378949"/>
                  <a:pt x="319801" y="378949"/>
                </a:cubicBezTo>
                <a:cubicBezTo>
                  <a:pt x="301677" y="378949"/>
                  <a:pt x="286983" y="364255"/>
                  <a:pt x="286983" y="346130"/>
                </a:cubicBezTo>
                <a:cubicBezTo>
                  <a:pt x="286983" y="328005"/>
                  <a:pt x="301677" y="313311"/>
                  <a:pt x="319801" y="313311"/>
                </a:cubicBezTo>
                <a:cubicBezTo>
                  <a:pt x="337929" y="313313"/>
                  <a:pt x="352620" y="328007"/>
                  <a:pt x="352620" y="346130"/>
                </a:cubicBezTo>
                <a:close/>
                <a:moveTo>
                  <a:pt x="536013" y="154403"/>
                </a:moveTo>
                <a:cubicBezTo>
                  <a:pt x="540121" y="154403"/>
                  <a:pt x="544230" y="152834"/>
                  <a:pt x="547363" y="149701"/>
                </a:cubicBezTo>
                <a:lnTo>
                  <a:pt x="575540" y="121525"/>
                </a:lnTo>
                <a:cubicBezTo>
                  <a:pt x="581808" y="115256"/>
                  <a:pt x="581810" y="105092"/>
                  <a:pt x="575540" y="98822"/>
                </a:cubicBezTo>
                <a:cubicBezTo>
                  <a:pt x="569270" y="92557"/>
                  <a:pt x="559107" y="92555"/>
                  <a:pt x="552839" y="98822"/>
                </a:cubicBezTo>
                <a:lnTo>
                  <a:pt x="524662" y="126998"/>
                </a:lnTo>
                <a:cubicBezTo>
                  <a:pt x="518394" y="133267"/>
                  <a:pt x="518392" y="143431"/>
                  <a:pt x="524662" y="149701"/>
                </a:cubicBezTo>
                <a:cubicBezTo>
                  <a:pt x="527796" y="152836"/>
                  <a:pt x="531903" y="154403"/>
                  <a:pt x="536013" y="154403"/>
                </a:cubicBezTo>
                <a:close/>
                <a:moveTo>
                  <a:pt x="92242" y="149703"/>
                </a:moveTo>
                <a:cubicBezTo>
                  <a:pt x="95377" y="152836"/>
                  <a:pt x="99485" y="154404"/>
                  <a:pt x="103593" y="154404"/>
                </a:cubicBezTo>
                <a:cubicBezTo>
                  <a:pt x="107701" y="154404"/>
                  <a:pt x="111810" y="152836"/>
                  <a:pt x="114943" y="149703"/>
                </a:cubicBezTo>
                <a:cubicBezTo>
                  <a:pt x="121212" y="143434"/>
                  <a:pt x="121212" y="133270"/>
                  <a:pt x="114943" y="127000"/>
                </a:cubicBezTo>
                <a:lnTo>
                  <a:pt x="86765" y="98824"/>
                </a:lnTo>
                <a:cubicBezTo>
                  <a:pt x="80497" y="92557"/>
                  <a:pt x="70333" y="92557"/>
                  <a:pt x="64064" y="98824"/>
                </a:cubicBezTo>
                <a:cubicBezTo>
                  <a:pt x="57796" y="105092"/>
                  <a:pt x="57796" y="115256"/>
                  <a:pt x="64064" y="121526"/>
                </a:cubicBezTo>
                <a:lnTo>
                  <a:pt x="92242" y="149703"/>
                </a:lnTo>
                <a:close/>
                <a:moveTo>
                  <a:pt x="319803" y="71951"/>
                </a:moveTo>
                <a:cubicBezTo>
                  <a:pt x="328668" y="71951"/>
                  <a:pt x="335855" y="64763"/>
                  <a:pt x="335855" y="55899"/>
                </a:cubicBezTo>
                <a:lnTo>
                  <a:pt x="335855" y="16052"/>
                </a:lnTo>
                <a:cubicBezTo>
                  <a:pt x="335855" y="7188"/>
                  <a:pt x="328668" y="0"/>
                  <a:pt x="319803" y="0"/>
                </a:cubicBezTo>
                <a:cubicBezTo>
                  <a:pt x="310937" y="0"/>
                  <a:pt x="303751" y="7188"/>
                  <a:pt x="303751" y="16052"/>
                </a:cubicBezTo>
                <a:lnTo>
                  <a:pt x="303751" y="55899"/>
                </a:lnTo>
                <a:cubicBezTo>
                  <a:pt x="303751" y="64764"/>
                  <a:pt x="310937" y="71951"/>
                  <a:pt x="319803" y="71951"/>
                </a:cubicBezTo>
                <a:close/>
                <a:moveTo>
                  <a:pt x="92242" y="542559"/>
                </a:moveTo>
                <a:lnTo>
                  <a:pt x="64066" y="570734"/>
                </a:lnTo>
                <a:cubicBezTo>
                  <a:pt x="57797" y="577002"/>
                  <a:pt x="57796" y="587165"/>
                  <a:pt x="64066" y="593436"/>
                </a:cubicBezTo>
                <a:cubicBezTo>
                  <a:pt x="67201" y="596570"/>
                  <a:pt x="71309" y="598138"/>
                  <a:pt x="75416" y="598138"/>
                </a:cubicBezTo>
                <a:cubicBezTo>
                  <a:pt x="79524" y="598138"/>
                  <a:pt x="83632" y="596570"/>
                  <a:pt x="86767" y="593436"/>
                </a:cubicBezTo>
                <a:lnTo>
                  <a:pt x="114943" y="565262"/>
                </a:lnTo>
                <a:cubicBezTo>
                  <a:pt x="121212" y="558993"/>
                  <a:pt x="121213" y="548831"/>
                  <a:pt x="114943" y="542561"/>
                </a:cubicBezTo>
                <a:cubicBezTo>
                  <a:pt x="108675" y="536292"/>
                  <a:pt x="98511" y="536292"/>
                  <a:pt x="92242" y="542559"/>
                </a:cubicBezTo>
                <a:close/>
                <a:moveTo>
                  <a:pt x="483050" y="346132"/>
                </a:moveTo>
                <a:cubicBezTo>
                  <a:pt x="483050" y="436146"/>
                  <a:pt x="409817" y="509379"/>
                  <a:pt x="319801" y="509379"/>
                </a:cubicBezTo>
                <a:cubicBezTo>
                  <a:pt x="229785" y="509379"/>
                  <a:pt x="156552" y="436146"/>
                  <a:pt x="156552" y="346132"/>
                </a:cubicBezTo>
                <a:cubicBezTo>
                  <a:pt x="156552" y="256114"/>
                  <a:pt x="229785" y="182881"/>
                  <a:pt x="319801" y="182881"/>
                </a:cubicBezTo>
                <a:cubicBezTo>
                  <a:pt x="409817" y="182881"/>
                  <a:pt x="483050" y="256114"/>
                  <a:pt x="483050" y="346132"/>
                </a:cubicBezTo>
                <a:close/>
                <a:moveTo>
                  <a:pt x="450946" y="346132"/>
                </a:moveTo>
                <a:cubicBezTo>
                  <a:pt x="450946" y="273817"/>
                  <a:pt x="392115" y="214985"/>
                  <a:pt x="319801" y="214985"/>
                </a:cubicBezTo>
                <a:cubicBezTo>
                  <a:pt x="247488" y="214985"/>
                  <a:pt x="188656" y="273817"/>
                  <a:pt x="188656" y="346132"/>
                </a:cubicBezTo>
                <a:cubicBezTo>
                  <a:pt x="188656" y="418445"/>
                  <a:pt x="247488" y="477275"/>
                  <a:pt x="319801" y="477275"/>
                </a:cubicBezTo>
                <a:cubicBezTo>
                  <a:pt x="392116" y="477275"/>
                  <a:pt x="450946" y="418445"/>
                  <a:pt x="450946" y="346132"/>
                </a:cubicBezTo>
                <a:close/>
                <a:moveTo>
                  <a:pt x="319803" y="417859"/>
                </a:moveTo>
                <a:cubicBezTo>
                  <a:pt x="280252" y="417859"/>
                  <a:pt x="248075" y="385683"/>
                  <a:pt x="248075" y="346132"/>
                </a:cubicBezTo>
                <a:cubicBezTo>
                  <a:pt x="248075" y="337268"/>
                  <a:pt x="240889" y="330079"/>
                  <a:pt x="232023" y="330079"/>
                </a:cubicBezTo>
                <a:cubicBezTo>
                  <a:pt x="223157" y="330079"/>
                  <a:pt x="215971" y="337268"/>
                  <a:pt x="215971" y="346132"/>
                </a:cubicBezTo>
                <a:cubicBezTo>
                  <a:pt x="215971" y="403385"/>
                  <a:pt x="262549" y="449963"/>
                  <a:pt x="319803" y="449963"/>
                </a:cubicBezTo>
                <a:cubicBezTo>
                  <a:pt x="328668" y="449963"/>
                  <a:pt x="335855" y="442775"/>
                  <a:pt x="335855" y="433911"/>
                </a:cubicBezTo>
                <a:cubicBezTo>
                  <a:pt x="335855" y="425047"/>
                  <a:pt x="328668" y="417859"/>
                  <a:pt x="319803" y="417859"/>
                </a:cubicBezTo>
                <a:close/>
                <a:moveTo>
                  <a:pt x="319803" y="620311"/>
                </a:moveTo>
                <a:cubicBezTo>
                  <a:pt x="310937" y="620311"/>
                  <a:pt x="303751" y="627499"/>
                  <a:pt x="303751" y="636363"/>
                </a:cubicBezTo>
                <a:lnTo>
                  <a:pt x="303751" y="676208"/>
                </a:lnTo>
                <a:cubicBezTo>
                  <a:pt x="303751" y="685072"/>
                  <a:pt x="310937" y="692260"/>
                  <a:pt x="319803" y="692260"/>
                </a:cubicBezTo>
                <a:cubicBezTo>
                  <a:pt x="328668" y="692260"/>
                  <a:pt x="335855" y="685072"/>
                  <a:pt x="335855" y="676208"/>
                </a:cubicBezTo>
                <a:lnTo>
                  <a:pt x="335855" y="636363"/>
                </a:lnTo>
                <a:cubicBezTo>
                  <a:pt x="335855" y="627497"/>
                  <a:pt x="328668" y="620311"/>
                  <a:pt x="319803" y="620311"/>
                </a:cubicBezTo>
                <a:close/>
                <a:moveTo>
                  <a:pt x="683520" y="462146"/>
                </a:moveTo>
                <a:lnTo>
                  <a:pt x="683520" y="526706"/>
                </a:lnTo>
                <a:cubicBezTo>
                  <a:pt x="683520" y="535570"/>
                  <a:pt x="676333" y="542758"/>
                  <a:pt x="667467" y="542758"/>
                </a:cubicBezTo>
                <a:lnTo>
                  <a:pt x="615913" y="542758"/>
                </a:lnTo>
                <a:lnTo>
                  <a:pt x="615913" y="594308"/>
                </a:lnTo>
                <a:cubicBezTo>
                  <a:pt x="615913" y="603172"/>
                  <a:pt x="608726" y="610360"/>
                  <a:pt x="599860" y="610360"/>
                </a:cubicBezTo>
                <a:lnTo>
                  <a:pt x="535307" y="610360"/>
                </a:lnTo>
                <a:cubicBezTo>
                  <a:pt x="526441" y="610360"/>
                  <a:pt x="519254" y="603172"/>
                  <a:pt x="519254" y="594308"/>
                </a:cubicBezTo>
                <a:lnTo>
                  <a:pt x="519254" y="542758"/>
                </a:lnTo>
                <a:lnTo>
                  <a:pt x="467700" y="542758"/>
                </a:lnTo>
                <a:cubicBezTo>
                  <a:pt x="458834" y="542758"/>
                  <a:pt x="451647" y="535570"/>
                  <a:pt x="451647" y="526706"/>
                </a:cubicBezTo>
                <a:lnTo>
                  <a:pt x="451647" y="462146"/>
                </a:lnTo>
                <a:cubicBezTo>
                  <a:pt x="451647" y="453282"/>
                  <a:pt x="458834" y="446093"/>
                  <a:pt x="467700" y="446093"/>
                </a:cubicBezTo>
                <a:lnTo>
                  <a:pt x="519254" y="446093"/>
                </a:lnTo>
                <a:lnTo>
                  <a:pt x="519254" y="394543"/>
                </a:lnTo>
                <a:cubicBezTo>
                  <a:pt x="519254" y="385679"/>
                  <a:pt x="526441" y="378491"/>
                  <a:pt x="535307" y="378491"/>
                </a:cubicBezTo>
                <a:lnTo>
                  <a:pt x="599860" y="378491"/>
                </a:lnTo>
                <a:cubicBezTo>
                  <a:pt x="608726" y="378491"/>
                  <a:pt x="615913" y="385679"/>
                  <a:pt x="615913" y="394543"/>
                </a:cubicBezTo>
                <a:lnTo>
                  <a:pt x="615913" y="446093"/>
                </a:lnTo>
                <a:lnTo>
                  <a:pt x="667467" y="446093"/>
                </a:lnTo>
                <a:cubicBezTo>
                  <a:pt x="676333" y="446093"/>
                  <a:pt x="683520" y="453282"/>
                  <a:pt x="683520" y="462146"/>
                </a:cubicBezTo>
                <a:close/>
                <a:moveTo>
                  <a:pt x="651415" y="478198"/>
                </a:moveTo>
                <a:lnTo>
                  <a:pt x="599860" y="478198"/>
                </a:lnTo>
                <a:cubicBezTo>
                  <a:pt x="590995" y="478198"/>
                  <a:pt x="583808" y="471010"/>
                  <a:pt x="583808" y="462146"/>
                </a:cubicBezTo>
                <a:lnTo>
                  <a:pt x="583808" y="410596"/>
                </a:lnTo>
                <a:lnTo>
                  <a:pt x="551359" y="410596"/>
                </a:lnTo>
                <a:lnTo>
                  <a:pt x="551359" y="462146"/>
                </a:lnTo>
                <a:cubicBezTo>
                  <a:pt x="551359" y="471010"/>
                  <a:pt x="544172" y="478198"/>
                  <a:pt x="535307" y="478198"/>
                </a:cubicBezTo>
                <a:lnTo>
                  <a:pt x="483752" y="478198"/>
                </a:lnTo>
                <a:lnTo>
                  <a:pt x="483752" y="510654"/>
                </a:lnTo>
                <a:lnTo>
                  <a:pt x="535307" y="510654"/>
                </a:lnTo>
                <a:cubicBezTo>
                  <a:pt x="544172" y="510654"/>
                  <a:pt x="551359" y="517842"/>
                  <a:pt x="551359" y="526706"/>
                </a:cubicBezTo>
                <a:lnTo>
                  <a:pt x="551359" y="578256"/>
                </a:lnTo>
                <a:lnTo>
                  <a:pt x="583808" y="578256"/>
                </a:lnTo>
                <a:lnTo>
                  <a:pt x="583808" y="526706"/>
                </a:lnTo>
                <a:cubicBezTo>
                  <a:pt x="583808" y="517842"/>
                  <a:pt x="590995" y="510654"/>
                  <a:pt x="599860" y="510654"/>
                </a:cubicBezTo>
                <a:lnTo>
                  <a:pt x="651415" y="510654"/>
                </a:lnTo>
                <a:lnTo>
                  <a:pt x="651415" y="478198"/>
                </a:lnTo>
                <a:close/>
                <a:moveTo>
                  <a:pt x="408242" y="541671"/>
                </a:moveTo>
                <a:cubicBezTo>
                  <a:pt x="326509" y="577503"/>
                  <a:pt x="229333" y="559783"/>
                  <a:pt x="166429" y="497568"/>
                </a:cubicBezTo>
                <a:lnTo>
                  <a:pt x="45294" y="377764"/>
                </a:lnTo>
                <a:cubicBezTo>
                  <a:pt x="36788" y="369353"/>
                  <a:pt x="32104" y="358119"/>
                  <a:pt x="32104" y="346132"/>
                </a:cubicBezTo>
                <a:cubicBezTo>
                  <a:pt x="32104" y="334142"/>
                  <a:pt x="36787" y="322907"/>
                  <a:pt x="45293" y="314496"/>
                </a:cubicBezTo>
                <a:lnTo>
                  <a:pt x="166440" y="194682"/>
                </a:lnTo>
                <a:cubicBezTo>
                  <a:pt x="251005" y="111044"/>
                  <a:pt x="388606" y="111046"/>
                  <a:pt x="473173" y="194690"/>
                </a:cubicBezTo>
                <a:lnTo>
                  <a:pt x="594310" y="314496"/>
                </a:lnTo>
                <a:cubicBezTo>
                  <a:pt x="597788" y="317934"/>
                  <a:pt x="600647" y="321869"/>
                  <a:pt x="602811" y="326192"/>
                </a:cubicBezTo>
                <a:cubicBezTo>
                  <a:pt x="605238" y="331041"/>
                  <a:pt x="606742" y="336263"/>
                  <a:pt x="607283" y="341714"/>
                </a:cubicBezTo>
                <a:cubicBezTo>
                  <a:pt x="608158" y="350535"/>
                  <a:pt x="616015" y="356981"/>
                  <a:pt x="624841" y="356103"/>
                </a:cubicBezTo>
                <a:cubicBezTo>
                  <a:pt x="633663" y="355228"/>
                  <a:pt x="640105" y="347368"/>
                  <a:pt x="639230" y="338545"/>
                </a:cubicBezTo>
                <a:cubicBezTo>
                  <a:pt x="638301" y="329180"/>
                  <a:pt x="635707" y="320190"/>
                  <a:pt x="631520" y="311825"/>
                </a:cubicBezTo>
                <a:cubicBezTo>
                  <a:pt x="627783" y="304357"/>
                  <a:pt x="622858" y="297575"/>
                  <a:pt x="616882" y="291667"/>
                </a:cubicBezTo>
                <a:lnTo>
                  <a:pt x="495749" y="171863"/>
                </a:lnTo>
                <a:cubicBezTo>
                  <a:pt x="398731" y="75914"/>
                  <a:pt x="240877" y="75906"/>
                  <a:pt x="143864" y="171855"/>
                </a:cubicBezTo>
                <a:lnTo>
                  <a:pt x="22717" y="291670"/>
                </a:lnTo>
                <a:cubicBezTo>
                  <a:pt x="8068" y="306158"/>
                  <a:pt x="0" y="325501"/>
                  <a:pt x="0" y="346133"/>
                </a:cubicBezTo>
                <a:cubicBezTo>
                  <a:pt x="0" y="366763"/>
                  <a:pt x="8069" y="386103"/>
                  <a:pt x="22720" y="400592"/>
                </a:cubicBezTo>
                <a:lnTo>
                  <a:pt x="143855" y="520396"/>
                </a:lnTo>
                <a:cubicBezTo>
                  <a:pt x="180012" y="556155"/>
                  <a:pt x="225808" y="579692"/>
                  <a:pt x="276289" y="588463"/>
                </a:cubicBezTo>
                <a:cubicBezTo>
                  <a:pt x="290862" y="590995"/>
                  <a:pt x="305497" y="592252"/>
                  <a:pt x="320071" y="592252"/>
                </a:cubicBezTo>
                <a:cubicBezTo>
                  <a:pt x="354781" y="592252"/>
                  <a:pt x="389103" y="585115"/>
                  <a:pt x="421132" y="571072"/>
                </a:cubicBezTo>
                <a:cubicBezTo>
                  <a:pt x="429251" y="567512"/>
                  <a:pt x="432948" y="558046"/>
                  <a:pt x="429389" y="549925"/>
                </a:cubicBezTo>
                <a:cubicBezTo>
                  <a:pt x="425829" y="541808"/>
                  <a:pt x="416360" y="538108"/>
                  <a:pt x="408242" y="5416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45"/>
          <p:cNvSpPr/>
          <p:nvPr/>
        </p:nvSpPr>
        <p:spPr>
          <a:xfrm>
            <a:off x="7120994" y="1262409"/>
            <a:ext cx="285129" cy="362899"/>
          </a:xfrm>
          <a:custGeom>
            <a:avLst/>
            <a:gdLst/>
            <a:ahLst/>
            <a:cxnLst/>
            <a:rect l="l" t="t" r="r" b="b"/>
            <a:pathLst>
              <a:path w="479208" h="609915" extrusionOk="0">
                <a:moveTo>
                  <a:pt x="176495" y="172619"/>
                </a:moveTo>
                <a:cubicBezTo>
                  <a:pt x="176495" y="182403"/>
                  <a:pt x="168564" y="190335"/>
                  <a:pt x="158781" y="190335"/>
                </a:cubicBezTo>
                <a:cubicBezTo>
                  <a:pt x="148998" y="190335"/>
                  <a:pt x="141066" y="182403"/>
                  <a:pt x="141066" y="172619"/>
                </a:cubicBezTo>
                <a:cubicBezTo>
                  <a:pt x="141066" y="162836"/>
                  <a:pt x="148998" y="154903"/>
                  <a:pt x="158781" y="154903"/>
                </a:cubicBezTo>
                <a:cubicBezTo>
                  <a:pt x="168564" y="154903"/>
                  <a:pt x="176495" y="162834"/>
                  <a:pt x="176495" y="172619"/>
                </a:cubicBezTo>
                <a:close/>
                <a:moveTo>
                  <a:pt x="220733" y="154903"/>
                </a:moveTo>
                <a:cubicBezTo>
                  <a:pt x="210950" y="154903"/>
                  <a:pt x="203019" y="162834"/>
                  <a:pt x="203019" y="172619"/>
                </a:cubicBezTo>
                <a:cubicBezTo>
                  <a:pt x="203019" y="182403"/>
                  <a:pt x="210950" y="190335"/>
                  <a:pt x="220733" y="190335"/>
                </a:cubicBezTo>
                <a:cubicBezTo>
                  <a:pt x="230518" y="190335"/>
                  <a:pt x="238448" y="182403"/>
                  <a:pt x="238448" y="172619"/>
                </a:cubicBezTo>
                <a:cubicBezTo>
                  <a:pt x="238449" y="162834"/>
                  <a:pt x="230518" y="154903"/>
                  <a:pt x="220733" y="154903"/>
                </a:cubicBezTo>
                <a:close/>
                <a:moveTo>
                  <a:pt x="279193" y="549850"/>
                </a:moveTo>
                <a:cubicBezTo>
                  <a:pt x="252759" y="568180"/>
                  <a:pt x="221832" y="577869"/>
                  <a:pt x="189757" y="577869"/>
                </a:cubicBezTo>
                <a:cubicBezTo>
                  <a:pt x="102795" y="577869"/>
                  <a:pt x="32045" y="507121"/>
                  <a:pt x="32045" y="420160"/>
                </a:cubicBezTo>
                <a:lnTo>
                  <a:pt x="32045" y="189754"/>
                </a:lnTo>
                <a:cubicBezTo>
                  <a:pt x="32045" y="102794"/>
                  <a:pt x="102794" y="32045"/>
                  <a:pt x="189757" y="32045"/>
                </a:cubicBezTo>
                <a:cubicBezTo>
                  <a:pt x="276717" y="32045"/>
                  <a:pt x="347467" y="102792"/>
                  <a:pt x="347467" y="189754"/>
                </a:cubicBezTo>
                <a:lnTo>
                  <a:pt x="347467" y="260270"/>
                </a:lnTo>
                <a:cubicBezTo>
                  <a:pt x="347467" y="269118"/>
                  <a:pt x="354642" y="276293"/>
                  <a:pt x="363490" y="276293"/>
                </a:cubicBezTo>
                <a:cubicBezTo>
                  <a:pt x="372338" y="276293"/>
                  <a:pt x="379512" y="269118"/>
                  <a:pt x="379512" y="260270"/>
                </a:cubicBezTo>
                <a:lnTo>
                  <a:pt x="379512" y="189754"/>
                </a:lnTo>
                <a:cubicBezTo>
                  <a:pt x="379511" y="85122"/>
                  <a:pt x="294387" y="0"/>
                  <a:pt x="189757" y="0"/>
                </a:cubicBezTo>
                <a:cubicBezTo>
                  <a:pt x="85124" y="0"/>
                  <a:pt x="0" y="85122"/>
                  <a:pt x="0" y="189754"/>
                </a:cubicBezTo>
                <a:lnTo>
                  <a:pt x="0" y="420161"/>
                </a:lnTo>
                <a:cubicBezTo>
                  <a:pt x="0" y="524793"/>
                  <a:pt x="85124" y="609915"/>
                  <a:pt x="189757" y="609915"/>
                </a:cubicBezTo>
                <a:cubicBezTo>
                  <a:pt x="228389" y="609915"/>
                  <a:pt x="265630" y="598252"/>
                  <a:pt x="297453" y="576185"/>
                </a:cubicBezTo>
                <a:cubicBezTo>
                  <a:pt x="304724" y="571142"/>
                  <a:pt x="306533" y="561159"/>
                  <a:pt x="301491" y="553888"/>
                </a:cubicBezTo>
                <a:cubicBezTo>
                  <a:pt x="296449" y="546617"/>
                  <a:pt x="286462" y="544808"/>
                  <a:pt x="279193" y="549850"/>
                </a:cubicBezTo>
                <a:close/>
                <a:moveTo>
                  <a:pt x="479209" y="394307"/>
                </a:moveTo>
                <a:lnTo>
                  <a:pt x="479209" y="458748"/>
                </a:lnTo>
                <a:cubicBezTo>
                  <a:pt x="479209" y="467596"/>
                  <a:pt x="472034" y="474771"/>
                  <a:pt x="463186" y="474771"/>
                </a:cubicBezTo>
                <a:lnTo>
                  <a:pt x="411730" y="474771"/>
                </a:lnTo>
                <a:lnTo>
                  <a:pt x="411730" y="526227"/>
                </a:lnTo>
                <a:cubicBezTo>
                  <a:pt x="411730" y="535074"/>
                  <a:pt x="404555" y="542249"/>
                  <a:pt x="395708" y="542249"/>
                </a:cubicBezTo>
                <a:lnTo>
                  <a:pt x="331270" y="542249"/>
                </a:lnTo>
                <a:cubicBezTo>
                  <a:pt x="322423" y="542249"/>
                  <a:pt x="315248" y="535074"/>
                  <a:pt x="315248" y="526227"/>
                </a:cubicBezTo>
                <a:lnTo>
                  <a:pt x="315248" y="474771"/>
                </a:lnTo>
                <a:lnTo>
                  <a:pt x="263792" y="474771"/>
                </a:lnTo>
                <a:cubicBezTo>
                  <a:pt x="254944" y="474771"/>
                  <a:pt x="247769" y="467596"/>
                  <a:pt x="247769" y="458748"/>
                </a:cubicBezTo>
                <a:lnTo>
                  <a:pt x="247769" y="394307"/>
                </a:lnTo>
                <a:cubicBezTo>
                  <a:pt x="247769" y="385460"/>
                  <a:pt x="254944" y="378285"/>
                  <a:pt x="263792" y="378285"/>
                </a:cubicBezTo>
                <a:lnTo>
                  <a:pt x="315248" y="378285"/>
                </a:lnTo>
                <a:lnTo>
                  <a:pt x="315248" y="326831"/>
                </a:lnTo>
                <a:cubicBezTo>
                  <a:pt x="315248" y="317983"/>
                  <a:pt x="322423" y="310808"/>
                  <a:pt x="331270" y="310808"/>
                </a:cubicBezTo>
                <a:lnTo>
                  <a:pt x="395708" y="310808"/>
                </a:lnTo>
                <a:cubicBezTo>
                  <a:pt x="404555" y="310808"/>
                  <a:pt x="411730" y="317983"/>
                  <a:pt x="411730" y="326831"/>
                </a:cubicBezTo>
                <a:lnTo>
                  <a:pt x="411730" y="378285"/>
                </a:lnTo>
                <a:lnTo>
                  <a:pt x="463186" y="378285"/>
                </a:lnTo>
                <a:cubicBezTo>
                  <a:pt x="472034" y="378285"/>
                  <a:pt x="479209" y="385458"/>
                  <a:pt x="479209" y="394307"/>
                </a:cubicBezTo>
                <a:close/>
                <a:moveTo>
                  <a:pt x="447164" y="410330"/>
                </a:moveTo>
                <a:lnTo>
                  <a:pt x="395708" y="410330"/>
                </a:lnTo>
                <a:cubicBezTo>
                  <a:pt x="386860" y="410330"/>
                  <a:pt x="379685" y="403155"/>
                  <a:pt x="379685" y="394307"/>
                </a:cubicBezTo>
                <a:lnTo>
                  <a:pt x="379685" y="342853"/>
                </a:lnTo>
                <a:lnTo>
                  <a:pt x="347293" y="342853"/>
                </a:lnTo>
                <a:lnTo>
                  <a:pt x="347293" y="394307"/>
                </a:lnTo>
                <a:cubicBezTo>
                  <a:pt x="347293" y="403155"/>
                  <a:pt x="340118" y="410330"/>
                  <a:pt x="331270" y="410330"/>
                </a:cubicBezTo>
                <a:lnTo>
                  <a:pt x="279814" y="410330"/>
                </a:lnTo>
                <a:lnTo>
                  <a:pt x="279814" y="442726"/>
                </a:lnTo>
                <a:lnTo>
                  <a:pt x="331270" y="442726"/>
                </a:lnTo>
                <a:cubicBezTo>
                  <a:pt x="340118" y="442726"/>
                  <a:pt x="347293" y="449901"/>
                  <a:pt x="347293" y="458748"/>
                </a:cubicBezTo>
                <a:lnTo>
                  <a:pt x="347293" y="510204"/>
                </a:lnTo>
                <a:lnTo>
                  <a:pt x="379685" y="510204"/>
                </a:lnTo>
                <a:lnTo>
                  <a:pt x="379685" y="458748"/>
                </a:lnTo>
                <a:cubicBezTo>
                  <a:pt x="379685" y="449901"/>
                  <a:pt x="386860" y="442726"/>
                  <a:pt x="395708" y="442726"/>
                </a:cubicBezTo>
                <a:lnTo>
                  <a:pt x="447164" y="442726"/>
                </a:lnTo>
                <a:lnTo>
                  <a:pt x="447164" y="410330"/>
                </a:lnTo>
                <a:close/>
                <a:moveTo>
                  <a:pt x="308198" y="191726"/>
                </a:moveTo>
                <a:cubicBezTo>
                  <a:pt x="308198" y="236836"/>
                  <a:pt x="282029" y="278593"/>
                  <a:pt x="241471" y="298307"/>
                </a:cubicBezTo>
                <a:cubicBezTo>
                  <a:pt x="236664" y="322463"/>
                  <a:pt x="215303" y="340725"/>
                  <a:pt x="189759" y="340725"/>
                </a:cubicBezTo>
                <a:cubicBezTo>
                  <a:pt x="164216" y="340725"/>
                  <a:pt x="142855" y="322466"/>
                  <a:pt x="138045" y="298312"/>
                </a:cubicBezTo>
                <a:cubicBezTo>
                  <a:pt x="97311" y="278560"/>
                  <a:pt x="71317" y="237372"/>
                  <a:pt x="71317" y="191728"/>
                </a:cubicBezTo>
                <a:cubicBezTo>
                  <a:pt x="71317" y="126419"/>
                  <a:pt x="124451" y="73287"/>
                  <a:pt x="189760" y="73287"/>
                </a:cubicBezTo>
                <a:cubicBezTo>
                  <a:pt x="255069" y="73287"/>
                  <a:pt x="308198" y="126417"/>
                  <a:pt x="308198" y="191726"/>
                </a:cubicBezTo>
                <a:close/>
                <a:moveTo>
                  <a:pt x="210437" y="287997"/>
                </a:moveTo>
                <a:cubicBezTo>
                  <a:pt x="210437" y="276594"/>
                  <a:pt x="201160" y="267317"/>
                  <a:pt x="189757" y="267317"/>
                </a:cubicBezTo>
                <a:cubicBezTo>
                  <a:pt x="178354" y="267317"/>
                  <a:pt x="169075" y="276594"/>
                  <a:pt x="169075" y="287997"/>
                </a:cubicBezTo>
                <a:cubicBezTo>
                  <a:pt x="169075" y="299400"/>
                  <a:pt x="178354" y="308679"/>
                  <a:pt x="189757" y="308679"/>
                </a:cubicBezTo>
                <a:cubicBezTo>
                  <a:pt x="201160" y="308679"/>
                  <a:pt x="210437" y="299400"/>
                  <a:pt x="210437" y="287997"/>
                </a:cubicBezTo>
                <a:close/>
                <a:moveTo>
                  <a:pt x="276153" y="191726"/>
                </a:moveTo>
                <a:cubicBezTo>
                  <a:pt x="276153" y="144088"/>
                  <a:pt x="237397" y="105330"/>
                  <a:pt x="189757" y="105330"/>
                </a:cubicBezTo>
                <a:cubicBezTo>
                  <a:pt x="142117" y="105330"/>
                  <a:pt x="103359" y="144087"/>
                  <a:pt x="103359" y="191726"/>
                </a:cubicBezTo>
                <a:cubicBezTo>
                  <a:pt x="103359" y="221390"/>
                  <a:pt x="118409" y="248473"/>
                  <a:pt x="142702" y="264221"/>
                </a:cubicBezTo>
                <a:cubicBezTo>
                  <a:pt x="151409" y="247058"/>
                  <a:pt x="169232" y="235272"/>
                  <a:pt x="189757" y="235272"/>
                </a:cubicBezTo>
                <a:cubicBezTo>
                  <a:pt x="210272" y="235272"/>
                  <a:pt x="228089" y="247052"/>
                  <a:pt x="236799" y="264199"/>
                </a:cubicBezTo>
                <a:cubicBezTo>
                  <a:pt x="261010" y="248398"/>
                  <a:pt x="276153" y="221031"/>
                  <a:pt x="276153" y="1917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45"/>
          <p:cNvSpPr/>
          <p:nvPr/>
        </p:nvSpPr>
        <p:spPr>
          <a:xfrm>
            <a:off x="6372821" y="1249584"/>
            <a:ext cx="347939" cy="388550"/>
          </a:xfrm>
          <a:custGeom>
            <a:avLst/>
            <a:gdLst/>
            <a:ahLst/>
            <a:cxnLst/>
            <a:rect l="l" t="t" r="r" b="b"/>
            <a:pathLst>
              <a:path w="584771" h="653025" extrusionOk="0">
                <a:moveTo>
                  <a:pt x="366180" y="272560"/>
                </a:moveTo>
                <a:lnTo>
                  <a:pt x="302856" y="272560"/>
                </a:lnTo>
                <a:lnTo>
                  <a:pt x="302856" y="209239"/>
                </a:lnTo>
                <a:cubicBezTo>
                  <a:pt x="302856" y="200373"/>
                  <a:pt x="295668" y="193187"/>
                  <a:pt x="286804" y="193187"/>
                </a:cubicBezTo>
                <a:lnTo>
                  <a:pt x="211008" y="193187"/>
                </a:lnTo>
                <a:cubicBezTo>
                  <a:pt x="202144" y="193187"/>
                  <a:pt x="194956" y="200373"/>
                  <a:pt x="194956" y="209239"/>
                </a:cubicBezTo>
                <a:lnTo>
                  <a:pt x="194956" y="272560"/>
                </a:lnTo>
                <a:lnTo>
                  <a:pt x="131632" y="272560"/>
                </a:lnTo>
                <a:cubicBezTo>
                  <a:pt x="122768" y="272560"/>
                  <a:pt x="115580" y="279746"/>
                  <a:pt x="115580" y="288612"/>
                </a:cubicBezTo>
                <a:lnTo>
                  <a:pt x="115580" y="364413"/>
                </a:lnTo>
                <a:cubicBezTo>
                  <a:pt x="115580" y="373278"/>
                  <a:pt x="122768" y="380464"/>
                  <a:pt x="131632" y="380464"/>
                </a:cubicBezTo>
                <a:lnTo>
                  <a:pt x="194956" y="380464"/>
                </a:lnTo>
                <a:lnTo>
                  <a:pt x="194956" y="443787"/>
                </a:lnTo>
                <a:cubicBezTo>
                  <a:pt x="194956" y="452653"/>
                  <a:pt x="202144" y="459839"/>
                  <a:pt x="211008" y="459839"/>
                </a:cubicBezTo>
                <a:lnTo>
                  <a:pt x="286804" y="459839"/>
                </a:lnTo>
                <a:cubicBezTo>
                  <a:pt x="295668" y="459839"/>
                  <a:pt x="302856" y="452653"/>
                  <a:pt x="302856" y="443787"/>
                </a:cubicBezTo>
                <a:lnTo>
                  <a:pt x="302856" y="380464"/>
                </a:lnTo>
                <a:lnTo>
                  <a:pt x="366180" y="380464"/>
                </a:lnTo>
                <a:cubicBezTo>
                  <a:pt x="375044" y="380464"/>
                  <a:pt x="382232" y="373278"/>
                  <a:pt x="382232" y="364413"/>
                </a:cubicBezTo>
                <a:lnTo>
                  <a:pt x="382232" y="288612"/>
                </a:lnTo>
                <a:cubicBezTo>
                  <a:pt x="382232" y="279746"/>
                  <a:pt x="375045" y="272560"/>
                  <a:pt x="366180" y="272560"/>
                </a:cubicBezTo>
                <a:close/>
                <a:moveTo>
                  <a:pt x="350129" y="348361"/>
                </a:moveTo>
                <a:lnTo>
                  <a:pt x="286804" y="348361"/>
                </a:lnTo>
                <a:cubicBezTo>
                  <a:pt x="277941" y="348361"/>
                  <a:pt x="270753" y="355548"/>
                  <a:pt x="270753" y="364413"/>
                </a:cubicBezTo>
                <a:lnTo>
                  <a:pt x="270753" y="427736"/>
                </a:lnTo>
                <a:lnTo>
                  <a:pt x="227059" y="427736"/>
                </a:lnTo>
                <a:lnTo>
                  <a:pt x="227059" y="364413"/>
                </a:lnTo>
                <a:cubicBezTo>
                  <a:pt x="227059" y="355548"/>
                  <a:pt x="219871" y="348361"/>
                  <a:pt x="211008" y="348361"/>
                </a:cubicBezTo>
                <a:lnTo>
                  <a:pt x="147683" y="348361"/>
                </a:lnTo>
                <a:lnTo>
                  <a:pt x="147683" y="304663"/>
                </a:lnTo>
                <a:lnTo>
                  <a:pt x="211008" y="304663"/>
                </a:lnTo>
                <a:cubicBezTo>
                  <a:pt x="219871" y="304663"/>
                  <a:pt x="227059" y="297477"/>
                  <a:pt x="227059" y="288612"/>
                </a:cubicBezTo>
                <a:lnTo>
                  <a:pt x="227059" y="225290"/>
                </a:lnTo>
                <a:lnTo>
                  <a:pt x="270753" y="225290"/>
                </a:lnTo>
                <a:lnTo>
                  <a:pt x="270753" y="288612"/>
                </a:lnTo>
                <a:cubicBezTo>
                  <a:pt x="270753" y="297477"/>
                  <a:pt x="277941" y="304663"/>
                  <a:pt x="286804" y="304663"/>
                </a:cubicBezTo>
                <a:lnTo>
                  <a:pt x="350129" y="304663"/>
                </a:lnTo>
                <a:lnTo>
                  <a:pt x="350129" y="348361"/>
                </a:lnTo>
                <a:close/>
                <a:moveTo>
                  <a:pt x="584769" y="225521"/>
                </a:moveTo>
                <a:cubicBezTo>
                  <a:pt x="584770" y="225417"/>
                  <a:pt x="584772" y="225311"/>
                  <a:pt x="584772" y="225207"/>
                </a:cubicBezTo>
                <a:cubicBezTo>
                  <a:pt x="584772" y="225102"/>
                  <a:pt x="584770" y="224996"/>
                  <a:pt x="584769" y="224892"/>
                </a:cubicBezTo>
                <a:lnTo>
                  <a:pt x="584769" y="16051"/>
                </a:lnTo>
                <a:cubicBezTo>
                  <a:pt x="584769" y="7186"/>
                  <a:pt x="577581" y="0"/>
                  <a:pt x="568717" y="0"/>
                </a:cubicBezTo>
                <a:cubicBezTo>
                  <a:pt x="559854" y="0"/>
                  <a:pt x="552666" y="7186"/>
                  <a:pt x="552666" y="16051"/>
                </a:cubicBezTo>
                <a:lnTo>
                  <a:pt x="552666" y="209155"/>
                </a:lnTo>
                <a:lnTo>
                  <a:pt x="497812" y="209155"/>
                </a:lnTo>
                <a:lnTo>
                  <a:pt x="497812" y="137465"/>
                </a:lnTo>
                <a:cubicBezTo>
                  <a:pt x="497812" y="104458"/>
                  <a:pt x="470959" y="77606"/>
                  <a:pt x="437954" y="77606"/>
                </a:cubicBezTo>
                <a:lnTo>
                  <a:pt x="59861" y="77606"/>
                </a:lnTo>
                <a:cubicBezTo>
                  <a:pt x="26854" y="77606"/>
                  <a:pt x="0" y="104458"/>
                  <a:pt x="0" y="137465"/>
                </a:cubicBezTo>
                <a:lnTo>
                  <a:pt x="0" y="515560"/>
                </a:lnTo>
                <a:cubicBezTo>
                  <a:pt x="0" y="548566"/>
                  <a:pt x="26852" y="575419"/>
                  <a:pt x="59861" y="575419"/>
                </a:cubicBezTo>
                <a:lnTo>
                  <a:pt x="437954" y="575419"/>
                </a:lnTo>
                <a:cubicBezTo>
                  <a:pt x="470961" y="575419"/>
                  <a:pt x="497812" y="548566"/>
                  <a:pt x="497812" y="515560"/>
                </a:cubicBezTo>
                <a:lnTo>
                  <a:pt x="497812" y="443868"/>
                </a:lnTo>
                <a:lnTo>
                  <a:pt x="552666" y="443868"/>
                </a:lnTo>
                <a:lnTo>
                  <a:pt x="552666" y="636975"/>
                </a:lnTo>
                <a:cubicBezTo>
                  <a:pt x="552666" y="645840"/>
                  <a:pt x="559854" y="653026"/>
                  <a:pt x="568717" y="653026"/>
                </a:cubicBezTo>
                <a:cubicBezTo>
                  <a:pt x="577581" y="653026"/>
                  <a:pt x="584769" y="645840"/>
                  <a:pt x="584769" y="636975"/>
                </a:cubicBezTo>
                <a:lnTo>
                  <a:pt x="584769" y="428132"/>
                </a:lnTo>
                <a:cubicBezTo>
                  <a:pt x="584770" y="428028"/>
                  <a:pt x="584772" y="427922"/>
                  <a:pt x="584772" y="427818"/>
                </a:cubicBezTo>
                <a:cubicBezTo>
                  <a:pt x="584772" y="427713"/>
                  <a:pt x="584770" y="427607"/>
                  <a:pt x="584769" y="427503"/>
                </a:cubicBezTo>
                <a:lnTo>
                  <a:pt x="584769" y="225521"/>
                </a:lnTo>
                <a:close/>
                <a:moveTo>
                  <a:pt x="465709" y="515560"/>
                </a:moveTo>
                <a:cubicBezTo>
                  <a:pt x="465709" y="530865"/>
                  <a:pt x="453258" y="543316"/>
                  <a:pt x="437954" y="543316"/>
                </a:cubicBezTo>
                <a:lnTo>
                  <a:pt x="59861" y="543316"/>
                </a:lnTo>
                <a:cubicBezTo>
                  <a:pt x="44556" y="543316"/>
                  <a:pt x="32103" y="530865"/>
                  <a:pt x="32103" y="515560"/>
                </a:cubicBezTo>
                <a:lnTo>
                  <a:pt x="32103" y="137465"/>
                </a:lnTo>
                <a:cubicBezTo>
                  <a:pt x="32103" y="122160"/>
                  <a:pt x="44556" y="109708"/>
                  <a:pt x="59861" y="109708"/>
                </a:cubicBezTo>
                <a:lnTo>
                  <a:pt x="437954" y="109708"/>
                </a:lnTo>
                <a:cubicBezTo>
                  <a:pt x="453258" y="109708"/>
                  <a:pt x="465709" y="122160"/>
                  <a:pt x="465709" y="137465"/>
                </a:cubicBezTo>
                <a:lnTo>
                  <a:pt x="465709" y="515560"/>
                </a:lnTo>
                <a:close/>
                <a:moveTo>
                  <a:pt x="552666" y="411765"/>
                </a:moveTo>
                <a:lnTo>
                  <a:pt x="497812" y="411765"/>
                </a:lnTo>
                <a:lnTo>
                  <a:pt x="497812" y="241258"/>
                </a:lnTo>
                <a:lnTo>
                  <a:pt x="552666" y="241258"/>
                </a:lnTo>
                <a:lnTo>
                  <a:pt x="552666" y="4117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45"/>
          <p:cNvSpPr/>
          <p:nvPr/>
        </p:nvSpPr>
        <p:spPr>
          <a:xfrm>
            <a:off x="5652631" y="2693676"/>
            <a:ext cx="295801" cy="295801"/>
          </a:xfrm>
          <a:custGeom>
            <a:avLst/>
            <a:gdLst/>
            <a:ahLst/>
            <a:cxnLst/>
            <a:rect l="l" t="t" r="r" b="b"/>
            <a:pathLst>
              <a:path w="497145" h="497145" extrusionOk="0">
                <a:moveTo>
                  <a:pt x="148331" y="423601"/>
                </a:moveTo>
                <a:cubicBezTo>
                  <a:pt x="148331" y="432454"/>
                  <a:pt x="141156" y="439631"/>
                  <a:pt x="132303" y="439631"/>
                </a:cubicBezTo>
                <a:cubicBezTo>
                  <a:pt x="59351" y="439631"/>
                  <a:pt x="0" y="380280"/>
                  <a:pt x="0" y="307330"/>
                </a:cubicBezTo>
                <a:lnTo>
                  <a:pt x="0" y="132303"/>
                </a:lnTo>
                <a:cubicBezTo>
                  <a:pt x="0" y="59350"/>
                  <a:pt x="59350" y="0"/>
                  <a:pt x="132299" y="0"/>
                </a:cubicBezTo>
                <a:cubicBezTo>
                  <a:pt x="205254" y="0"/>
                  <a:pt x="264605" y="59350"/>
                  <a:pt x="264605" y="132303"/>
                </a:cubicBezTo>
                <a:cubicBezTo>
                  <a:pt x="264605" y="141156"/>
                  <a:pt x="257427" y="148333"/>
                  <a:pt x="248575" y="148333"/>
                </a:cubicBezTo>
                <a:cubicBezTo>
                  <a:pt x="239722" y="148333"/>
                  <a:pt x="232545" y="141156"/>
                  <a:pt x="232545" y="132303"/>
                </a:cubicBezTo>
                <a:cubicBezTo>
                  <a:pt x="232545" y="77029"/>
                  <a:pt x="187577" y="32060"/>
                  <a:pt x="132303" y="32060"/>
                </a:cubicBezTo>
                <a:cubicBezTo>
                  <a:pt x="77028" y="32060"/>
                  <a:pt x="32060" y="77029"/>
                  <a:pt x="32060" y="132303"/>
                </a:cubicBezTo>
                <a:lnTo>
                  <a:pt x="32060" y="203979"/>
                </a:lnTo>
                <a:lnTo>
                  <a:pt x="115880" y="203978"/>
                </a:lnTo>
                <a:cubicBezTo>
                  <a:pt x="124732" y="203978"/>
                  <a:pt x="131910" y="211154"/>
                  <a:pt x="131910" y="220008"/>
                </a:cubicBezTo>
                <a:cubicBezTo>
                  <a:pt x="131910" y="228860"/>
                  <a:pt x="124733" y="236038"/>
                  <a:pt x="115880" y="236038"/>
                </a:cubicBezTo>
                <a:lnTo>
                  <a:pt x="32060" y="236040"/>
                </a:lnTo>
                <a:lnTo>
                  <a:pt x="32060" y="307330"/>
                </a:lnTo>
                <a:cubicBezTo>
                  <a:pt x="32060" y="362603"/>
                  <a:pt x="77028" y="407571"/>
                  <a:pt x="132299" y="407571"/>
                </a:cubicBezTo>
                <a:cubicBezTo>
                  <a:pt x="141153" y="407571"/>
                  <a:pt x="148331" y="414747"/>
                  <a:pt x="148331" y="423601"/>
                </a:cubicBezTo>
                <a:close/>
                <a:moveTo>
                  <a:pt x="183140" y="151911"/>
                </a:moveTo>
                <a:cubicBezTo>
                  <a:pt x="191994" y="151911"/>
                  <a:pt x="199170" y="144734"/>
                  <a:pt x="199170" y="135880"/>
                </a:cubicBezTo>
                <a:cubicBezTo>
                  <a:pt x="199170" y="94313"/>
                  <a:pt x="165352" y="60496"/>
                  <a:pt x="123783" y="60496"/>
                </a:cubicBezTo>
                <a:cubicBezTo>
                  <a:pt x="114929" y="60496"/>
                  <a:pt x="107754" y="67673"/>
                  <a:pt x="107754" y="76526"/>
                </a:cubicBezTo>
                <a:cubicBezTo>
                  <a:pt x="107754" y="85379"/>
                  <a:pt x="114932" y="92556"/>
                  <a:pt x="123786" y="92556"/>
                </a:cubicBezTo>
                <a:cubicBezTo>
                  <a:pt x="147675" y="92556"/>
                  <a:pt x="167110" y="111991"/>
                  <a:pt x="167110" y="135880"/>
                </a:cubicBezTo>
                <a:cubicBezTo>
                  <a:pt x="167110" y="144734"/>
                  <a:pt x="174287" y="151911"/>
                  <a:pt x="183140" y="151911"/>
                </a:cubicBezTo>
                <a:close/>
                <a:moveTo>
                  <a:pt x="326088" y="214484"/>
                </a:moveTo>
                <a:cubicBezTo>
                  <a:pt x="317237" y="214484"/>
                  <a:pt x="310058" y="221661"/>
                  <a:pt x="310058" y="230514"/>
                </a:cubicBezTo>
                <a:lnTo>
                  <a:pt x="310058" y="421660"/>
                </a:lnTo>
                <a:cubicBezTo>
                  <a:pt x="310058" y="430513"/>
                  <a:pt x="317237" y="437690"/>
                  <a:pt x="326088" y="437690"/>
                </a:cubicBezTo>
                <a:cubicBezTo>
                  <a:pt x="334940" y="437690"/>
                  <a:pt x="342118" y="430513"/>
                  <a:pt x="342118" y="421660"/>
                </a:cubicBezTo>
                <a:lnTo>
                  <a:pt x="342118" y="230514"/>
                </a:lnTo>
                <a:cubicBezTo>
                  <a:pt x="342118" y="221661"/>
                  <a:pt x="334940" y="214484"/>
                  <a:pt x="326088" y="214484"/>
                </a:cubicBezTo>
                <a:close/>
                <a:moveTo>
                  <a:pt x="497145" y="326087"/>
                </a:moveTo>
                <a:cubicBezTo>
                  <a:pt x="497145" y="420409"/>
                  <a:pt x="420409" y="497145"/>
                  <a:pt x="326088" y="497145"/>
                </a:cubicBezTo>
                <a:cubicBezTo>
                  <a:pt x="231767" y="497145"/>
                  <a:pt x="155032" y="420409"/>
                  <a:pt x="155032" y="326087"/>
                </a:cubicBezTo>
                <a:cubicBezTo>
                  <a:pt x="155032" y="231764"/>
                  <a:pt x="231767" y="155028"/>
                  <a:pt x="326088" y="155028"/>
                </a:cubicBezTo>
                <a:cubicBezTo>
                  <a:pt x="420409" y="155028"/>
                  <a:pt x="497145" y="231764"/>
                  <a:pt x="497145" y="326087"/>
                </a:cubicBezTo>
                <a:close/>
                <a:moveTo>
                  <a:pt x="465085" y="326087"/>
                </a:moveTo>
                <a:cubicBezTo>
                  <a:pt x="465085" y="249442"/>
                  <a:pt x="402731" y="187088"/>
                  <a:pt x="326088" y="187088"/>
                </a:cubicBezTo>
                <a:cubicBezTo>
                  <a:pt x="249444" y="187088"/>
                  <a:pt x="187092" y="249442"/>
                  <a:pt x="187092" y="326087"/>
                </a:cubicBezTo>
                <a:cubicBezTo>
                  <a:pt x="187092" y="402731"/>
                  <a:pt x="249445" y="465085"/>
                  <a:pt x="326088" y="465085"/>
                </a:cubicBezTo>
                <a:cubicBezTo>
                  <a:pt x="402730" y="465085"/>
                  <a:pt x="465085" y="402730"/>
                  <a:pt x="465085" y="3260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45"/>
          <p:cNvSpPr/>
          <p:nvPr/>
        </p:nvSpPr>
        <p:spPr>
          <a:xfrm>
            <a:off x="6467006" y="1958580"/>
            <a:ext cx="159568" cy="388565"/>
          </a:xfrm>
          <a:custGeom>
            <a:avLst/>
            <a:gdLst/>
            <a:ahLst/>
            <a:cxnLst/>
            <a:rect l="l" t="t" r="r" b="b"/>
            <a:pathLst>
              <a:path w="268182" h="653051" extrusionOk="0">
                <a:moveTo>
                  <a:pt x="122576" y="133683"/>
                </a:moveTo>
                <a:cubicBezTo>
                  <a:pt x="159432" y="133683"/>
                  <a:pt x="189416" y="103697"/>
                  <a:pt x="189416" y="66840"/>
                </a:cubicBezTo>
                <a:cubicBezTo>
                  <a:pt x="189415" y="29986"/>
                  <a:pt x="159432" y="0"/>
                  <a:pt x="122576" y="0"/>
                </a:cubicBezTo>
                <a:cubicBezTo>
                  <a:pt x="85719" y="0"/>
                  <a:pt x="55732" y="29986"/>
                  <a:pt x="55732" y="66841"/>
                </a:cubicBezTo>
                <a:cubicBezTo>
                  <a:pt x="55732" y="103699"/>
                  <a:pt x="85719" y="133683"/>
                  <a:pt x="122576" y="133683"/>
                </a:cubicBezTo>
                <a:close/>
                <a:moveTo>
                  <a:pt x="122576" y="32103"/>
                </a:moveTo>
                <a:cubicBezTo>
                  <a:pt x="141731" y="32103"/>
                  <a:pt x="157313" y="47686"/>
                  <a:pt x="157313" y="66841"/>
                </a:cubicBezTo>
                <a:cubicBezTo>
                  <a:pt x="157313" y="85997"/>
                  <a:pt x="141731" y="101582"/>
                  <a:pt x="122576" y="101582"/>
                </a:cubicBezTo>
                <a:cubicBezTo>
                  <a:pt x="103419" y="101582"/>
                  <a:pt x="87835" y="85997"/>
                  <a:pt x="87835" y="66841"/>
                </a:cubicBezTo>
                <a:cubicBezTo>
                  <a:pt x="87835" y="47686"/>
                  <a:pt x="103419" y="32103"/>
                  <a:pt x="122576" y="32103"/>
                </a:cubicBezTo>
                <a:close/>
                <a:moveTo>
                  <a:pt x="144219" y="316694"/>
                </a:moveTo>
                <a:cubicBezTo>
                  <a:pt x="142350" y="316694"/>
                  <a:pt x="140487" y="316761"/>
                  <a:pt x="138628" y="316872"/>
                </a:cubicBezTo>
                <a:lnTo>
                  <a:pt x="138628" y="232659"/>
                </a:lnTo>
                <a:cubicBezTo>
                  <a:pt x="138628" y="223796"/>
                  <a:pt x="131440" y="216608"/>
                  <a:pt x="122576" y="216608"/>
                </a:cubicBezTo>
                <a:cubicBezTo>
                  <a:pt x="113713" y="216608"/>
                  <a:pt x="106525" y="223796"/>
                  <a:pt x="106525" y="232659"/>
                </a:cubicBezTo>
                <a:lnTo>
                  <a:pt x="106525" y="335809"/>
                </a:lnTo>
                <a:lnTo>
                  <a:pt x="106525" y="484921"/>
                </a:lnTo>
                <a:lnTo>
                  <a:pt x="106525" y="637000"/>
                </a:lnTo>
                <a:cubicBezTo>
                  <a:pt x="106525" y="645864"/>
                  <a:pt x="113713" y="653052"/>
                  <a:pt x="122576" y="653052"/>
                </a:cubicBezTo>
                <a:cubicBezTo>
                  <a:pt x="122597" y="653052"/>
                  <a:pt x="122618" y="653048"/>
                  <a:pt x="122639" y="653048"/>
                </a:cubicBezTo>
                <a:lnTo>
                  <a:pt x="165867" y="653048"/>
                </a:lnTo>
                <a:cubicBezTo>
                  <a:pt x="174731" y="653048"/>
                  <a:pt x="181919" y="645861"/>
                  <a:pt x="181919" y="636997"/>
                </a:cubicBezTo>
                <a:cubicBezTo>
                  <a:pt x="181919" y="628133"/>
                  <a:pt x="174731" y="620946"/>
                  <a:pt x="165867" y="620946"/>
                </a:cubicBezTo>
                <a:lnTo>
                  <a:pt x="138628" y="620946"/>
                </a:lnTo>
                <a:lnTo>
                  <a:pt x="138628" y="503855"/>
                </a:lnTo>
                <a:cubicBezTo>
                  <a:pt x="140487" y="503966"/>
                  <a:pt x="142350" y="504033"/>
                  <a:pt x="144219" y="504033"/>
                </a:cubicBezTo>
                <a:cubicBezTo>
                  <a:pt x="195866" y="504033"/>
                  <a:pt x="237885" y="462012"/>
                  <a:pt x="237885" y="410363"/>
                </a:cubicBezTo>
                <a:cubicBezTo>
                  <a:pt x="237885" y="358715"/>
                  <a:pt x="195866" y="316694"/>
                  <a:pt x="144219" y="316694"/>
                </a:cubicBezTo>
                <a:close/>
                <a:moveTo>
                  <a:pt x="144219" y="471930"/>
                </a:moveTo>
                <a:cubicBezTo>
                  <a:pt x="142347" y="471930"/>
                  <a:pt x="140482" y="471845"/>
                  <a:pt x="138628" y="471680"/>
                </a:cubicBezTo>
                <a:lnTo>
                  <a:pt x="138628" y="349048"/>
                </a:lnTo>
                <a:cubicBezTo>
                  <a:pt x="140482" y="348881"/>
                  <a:pt x="142347" y="348798"/>
                  <a:pt x="144219" y="348798"/>
                </a:cubicBezTo>
                <a:cubicBezTo>
                  <a:pt x="178164" y="348798"/>
                  <a:pt x="205782" y="376416"/>
                  <a:pt x="205782" y="410363"/>
                </a:cubicBezTo>
                <a:cubicBezTo>
                  <a:pt x="205782" y="444311"/>
                  <a:pt x="178166" y="471930"/>
                  <a:pt x="144219" y="471930"/>
                </a:cubicBezTo>
                <a:close/>
                <a:moveTo>
                  <a:pt x="266470" y="320116"/>
                </a:moveTo>
                <a:cubicBezTo>
                  <a:pt x="263653" y="325726"/>
                  <a:pt x="257991" y="328966"/>
                  <a:pt x="252115" y="328966"/>
                </a:cubicBezTo>
                <a:cubicBezTo>
                  <a:pt x="249693" y="328966"/>
                  <a:pt x="247235" y="328416"/>
                  <a:pt x="244924" y="327255"/>
                </a:cubicBezTo>
                <a:lnTo>
                  <a:pt x="192989" y="301167"/>
                </a:lnTo>
                <a:cubicBezTo>
                  <a:pt x="192933" y="301138"/>
                  <a:pt x="192883" y="301104"/>
                  <a:pt x="192827" y="301075"/>
                </a:cubicBezTo>
                <a:cubicBezTo>
                  <a:pt x="192525" y="300920"/>
                  <a:pt x="192232" y="300748"/>
                  <a:pt x="191941" y="300573"/>
                </a:cubicBezTo>
                <a:cubicBezTo>
                  <a:pt x="191761" y="300465"/>
                  <a:pt x="191580" y="300361"/>
                  <a:pt x="191407" y="300249"/>
                </a:cubicBezTo>
                <a:cubicBezTo>
                  <a:pt x="191172" y="300095"/>
                  <a:pt x="190949" y="299929"/>
                  <a:pt x="190723" y="299764"/>
                </a:cubicBezTo>
                <a:cubicBezTo>
                  <a:pt x="190511" y="299610"/>
                  <a:pt x="190296" y="299457"/>
                  <a:pt x="190094" y="299294"/>
                </a:cubicBezTo>
                <a:cubicBezTo>
                  <a:pt x="189925" y="299157"/>
                  <a:pt x="189768" y="299010"/>
                  <a:pt x="189606" y="298867"/>
                </a:cubicBezTo>
                <a:cubicBezTo>
                  <a:pt x="189371" y="298661"/>
                  <a:pt x="189134" y="298456"/>
                  <a:pt x="188914" y="298238"/>
                </a:cubicBezTo>
                <a:cubicBezTo>
                  <a:pt x="188786" y="298111"/>
                  <a:pt x="188667" y="297973"/>
                  <a:pt x="188542" y="297843"/>
                </a:cubicBezTo>
                <a:cubicBezTo>
                  <a:pt x="188310" y="297599"/>
                  <a:pt x="188079" y="297356"/>
                  <a:pt x="187866" y="297099"/>
                </a:cubicBezTo>
                <a:cubicBezTo>
                  <a:pt x="187741" y="296949"/>
                  <a:pt x="187628" y="296790"/>
                  <a:pt x="187508" y="296636"/>
                </a:cubicBezTo>
                <a:cubicBezTo>
                  <a:pt x="187317" y="296388"/>
                  <a:pt x="187123" y="296143"/>
                  <a:pt x="186946" y="295884"/>
                </a:cubicBezTo>
                <a:cubicBezTo>
                  <a:pt x="186802" y="295674"/>
                  <a:pt x="186675" y="295454"/>
                  <a:pt x="186540" y="295236"/>
                </a:cubicBezTo>
                <a:cubicBezTo>
                  <a:pt x="186408" y="295022"/>
                  <a:pt x="186272" y="294814"/>
                  <a:pt x="186150" y="294594"/>
                </a:cubicBezTo>
                <a:cubicBezTo>
                  <a:pt x="185996" y="294316"/>
                  <a:pt x="185861" y="294027"/>
                  <a:pt x="185723" y="293742"/>
                </a:cubicBezTo>
                <a:cubicBezTo>
                  <a:pt x="185641" y="293570"/>
                  <a:pt x="185551" y="293403"/>
                  <a:pt x="185476" y="293228"/>
                </a:cubicBezTo>
                <a:cubicBezTo>
                  <a:pt x="185339" y="292915"/>
                  <a:pt x="185224" y="292592"/>
                  <a:pt x="185107" y="292268"/>
                </a:cubicBezTo>
                <a:cubicBezTo>
                  <a:pt x="185049" y="292106"/>
                  <a:pt x="184981" y="291947"/>
                  <a:pt x="184928" y="291783"/>
                </a:cubicBezTo>
                <a:cubicBezTo>
                  <a:pt x="184829" y="291480"/>
                  <a:pt x="184750" y="291167"/>
                  <a:pt x="184670" y="290855"/>
                </a:cubicBezTo>
                <a:cubicBezTo>
                  <a:pt x="184619" y="290655"/>
                  <a:pt x="184561" y="290457"/>
                  <a:pt x="184516" y="290255"/>
                </a:cubicBezTo>
                <a:cubicBezTo>
                  <a:pt x="184458" y="289990"/>
                  <a:pt x="184416" y="289722"/>
                  <a:pt x="184373" y="289453"/>
                </a:cubicBezTo>
                <a:cubicBezTo>
                  <a:pt x="184328" y="289188"/>
                  <a:pt x="184283" y="288924"/>
                  <a:pt x="184251" y="288658"/>
                </a:cubicBezTo>
                <a:cubicBezTo>
                  <a:pt x="184227" y="288440"/>
                  <a:pt x="184214" y="288220"/>
                  <a:pt x="184198" y="287998"/>
                </a:cubicBezTo>
                <a:cubicBezTo>
                  <a:pt x="184174" y="287672"/>
                  <a:pt x="184153" y="287348"/>
                  <a:pt x="184148" y="287021"/>
                </a:cubicBezTo>
                <a:cubicBezTo>
                  <a:pt x="184148" y="286953"/>
                  <a:pt x="184139" y="286889"/>
                  <a:pt x="184139" y="286822"/>
                </a:cubicBezTo>
                <a:lnTo>
                  <a:pt x="184139" y="247895"/>
                </a:lnTo>
                <a:cubicBezTo>
                  <a:pt x="184139" y="213948"/>
                  <a:pt x="156520" y="186330"/>
                  <a:pt x="122575" y="186330"/>
                </a:cubicBezTo>
                <a:cubicBezTo>
                  <a:pt x="88624" y="186330"/>
                  <a:pt x="61005" y="213948"/>
                  <a:pt x="61005" y="247895"/>
                </a:cubicBezTo>
                <a:lnTo>
                  <a:pt x="61005" y="384410"/>
                </a:lnTo>
                <a:cubicBezTo>
                  <a:pt x="61005" y="384461"/>
                  <a:pt x="60998" y="384509"/>
                  <a:pt x="60997" y="384561"/>
                </a:cubicBezTo>
                <a:cubicBezTo>
                  <a:pt x="60993" y="384912"/>
                  <a:pt x="60969" y="385264"/>
                  <a:pt x="60944" y="385615"/>
                </a:cubicBezTo>
                <a:cubicBezTo>
                  <a:pt x="60929" y="385798"/>
                  <a:pt x="60924" y="385983"/>
                  <a:pt x="60904" y="386166"/>
                </a:cubicBezTo>
                <a:cubicBezTo>
                  <a:pt x="60868" y="386485"/>
                  <a:pt x="60812" y="386803"/>
                  <a:pt x="60758" y="387122"/>
                </a:cubicBezTo>
                <a:cubicBezTo>
                  <a:pt x="60721" y="387334"/>
                  <a:pt x="60693" y="387549"/>
                  <a:pt x="60648" y="387760"/>
                </a:cubicBezTo>
                <a:cubicBezTo>
                  <a:pt x="60594" y="388013"/>
                  <a:pt x="60520" y="388265"/>
                  <a:pt x="60454" y="388517"/>
                </a:cubicBezTo>
                <a:cubicBezTo>
                  <a:pt x="60384" y="388785"/>
                  <a:pt x="60318" y="389057"/>
                  <a:pt x="60233" y="389320"/>
                </a:cubicBezTo>
                <a:cubicBezTo>
                  <a:pt x="60172" y="389511"/>
                  <a:pt x="60095" y="389697"/>
                  <a:pt x="60026" y="389888"/>
                </a:cubicBezTo>
                <a:cubicBezTo>
                  <a:pt x="59910" y="390204"/>
                  <a:pt x="59796" y="390521"/>
                  <a:pt x="59663" y="390827"/>
                </a:cubicBezTo>
                <a:cubicBezTo>
                  <a:pt x="59594" y="390986"/>
                  <a:pt x="59510" y="391142"/>
                  <a:pt x="59435" y="391301"/>
                </a:cubicBezTo>
                <a:cubicBezTo>
                  <a:pt x="59279" y="391626"/>
                  <a:pt x="59122" y="391951"/>
                  <a:pt x="58945" y="392264"/>
                </a:cubicBezTo>
                <a:cubicBezTo>
                  <a:pt x="58921" y="392307"/>
                  <a:pt x="58904" y="392352"/>
                  <a:pt x="58880" y="392395"/>
                </a:cubicBezTo>
                <a:lnTo>
                  <a:pt x="29980" y="442818"/>
                </a:lnTo>
                <a:cubicBezTo>
                  <a:pt x="27014" y="447993"/>
                  <a:pt x="21605" y="450890"/>
                  <a:pt x="16040" y="450890"/>
                </a:cubicBezTo>
                <a:cubicBezTo>
                  <a:pt x="13330" y="450890"/>
                  <a:pt x="10589" y="450205"/>
                  <a:pt x="8072" y="448762"/>
                </a:cubicBezTo>
                <a:cubicBezTo>
                  <a:pt x="380" y="444354"/>
                  <a:pt x="-2280" y="434546"/>
                  <a:pt x="2128" y="426855"/>
                </a:cubicBezTo>
                <a:lnTo>
                  <a:pt x="28902" y="380140"/>
                </a:lnTo>
                <a:lnTo>
                  <a:pt x="28902" y="247899"/>
                </a:lnTo>
                <a:cubicBezTo>
                  <a:pt x="28902" y="196248"/>
                  <a:pt x="70923" y="154230"/>
                  <a:pt x="122572" y="154230"/>
                </a:cubicBezTo>
                <a:cubicBezTo>
                  <a:pt x="174220" y="154230"/>
                  <a:pt x="216242" y="196250"/>
                  <a:pt x="216242" y="247899"/>
                </a:cubicBezTo>
                <a:lnTo>
                  <a:pt x="216242" y="276926"/>
                </a:lnTo>
                <a:lnTo>
                  <a:pt x="259330" y="298570"/>
                </a:lnTo>
                <a:cubicBezTo>
                  <a:pt x="267255" y="302546"/>
                  <a:pt x="270450" y="312194"/>
                  <a:pt x="266470" y="3201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45"/>
          <p:cNvSpPr/>
          <p:nvPr/>
        </p:nvSpPr>
        <p:spPr>
          <a:xfrm>
            <a:off x="7083410" y="1994605"/>
            <a:ext cx="360297" cy="316515"/>
          </a:xfrm>
          <a:custGeom>
            <a:avLst/>
            <a:gdLst/>
            <a:ahLst/>
            <a:cxnLst/>
            <a:rect l="l" t="t" r="r" b="b"/>
            <a:pathLst>
              <a:path w="605542" h="531958" extrusionOk="0">
                <a:moveTo>
                  <a:pt x="118065" y="204470"/>
                </a:moveTo>
                <a:lnTo>
                  <a:pt x="16036" y="204470"/>
                </a:lnTo>
                <a:cubicBezTo>
                  <a:pt x="7179" y="204470"/>
                  <a:pt x="0" y="197289"/>
                  <a:pt x="0" y="188434"/>
                </a:cubicBezTo>
                <a:cubicBezTo>
                  <a:pt x="0" y="179579"/>
                  <a:pt x="7179" y="172398"/>
                  <a:pt x="16036" y="172398"/>
                </a:cubicBezTo>
                <a:lnTo>
                  <a:pt x="126916" y="172398"/>
                </a:lnTo>
                <a:cubicBezTo>
                  <a:pt x="132424" y="172398"/>
                  <a:pt x="137546" y="175225"/>
                  <a:pt x="140483" y="179885"/>
                </a:cubicBezTo>
                <a:lnTo>
                  <a:pt x="172422" y="230574"/>
                </a:lnTo>
                <a:lnTo>
                  <a:pt x="221602" y="105038"/>
                </a:lnTo>
                <a:cubicBezTo>
                  <a:pt x="224083" y="98705"/>
                  <a:pt x="230311" y="94669"/>
                  <a:pt x="237088" y="94859"/>
                </a:cubicBezTo>
                <a:cubicBezTo>
                  <a:pt x="243886" y="95093"/>
                  <a:pt x="249795" y="99592"/>
                  <a:pt x="251834" y="106082"/>
                </a:cubicBezTo>
                <a:lnTo>
                  <a:pt x="298608" y="255041"/>
                </a:lnTo>
                <a:lnTo>
                  <a:pt x="315567" y="184675"/>
                </a:lnTo>
                <a:cubicBezTo>
                  <a:pt x="317303" y="177472"/>
                  <a:pt x="323748" y="172396"/>
                  <a:pt x="331157" y="172396"/>
                </a:cubicBezTo>
                <a:lnTo>
                  <a:pt x="410764" y="172396"/>
                </a:lnTo>
                <a:cubicBezTo>
                  <a:pt x="419621" y="172396"/>
                  <a:pt x="426801" y="179577"/>
                  <a:pt x="426801" y="188433"/>
                </a:cubicBezTo>
                <a:cubicBezTo>
                  <a:pt x="426801" y="197288"/>
                  <a:pt x="419621" y="204469"/>
                  <a:pt x="410764" y="204469"/>
                </a:cubicBezTo>
                <a:lnTo>
                  <a:pt x="343789" y="204469"/>
                </a:lnTo>
                <a:lnTo>
                  <a:pt x="316234" y="318804"/>
                </a:lnTo>
                <a:cubicBezTo>
                  <a:pt x="314545" y="325811"/>
                  <a:pt x="308390" y="330830"/>
                  <a:pt x="301187" y="331074"/>
                </a:cubicBezTo>
                <a:cubicBezTo>
                  <a:pt x="301004" y="331080"/>
                  <a:pt x="300821" y="331083"/>
                  <a:pt x="300638" y="331083"/>
                </a:cubicBezTo>
                <a:cubicBezTo>
                  <a:pt x="293656" y="331083"/>
                  <a:pt x="287447" y="326553"/>
                  <a:pt x="285343" y="319851"/>
                </a:cubicBezTo>
                <a:lnTo>
                  <a:pt x="234867" y="159105"/>
                </a:lnTo>
                <a:lnTo>
                  <a:pt x="190708" y="271826"/>
                </a:lnTo>
                <a:cubicBezTo>
                  <a:pt x="188502" y="277460"/>
                  <a:pt x="183312" y="281371"/>
                  <a:pt x="177289" y="281942"/>
                </a:cubicBezTo>
                <a:cubicBezTo>
                  <a:pt x="171274" y="282525"/>
                  <a:pt x="165433" y="279644"/>
                  <a:pt x="162210" y="274527"/>
                </a:cubicBezTo>
                <a:lnTo>
                  <a:pt x="118065" y="204470"/>
                </a:lnTo>
                <a:close/>
                <a:moveTo>
                  <a:pt x="563811" y="51691"/>
                </a:moveTo>
                <a:cubicBezTo>
                  <a:pt x="529354" y="18358"/>
                  <a:pt x="484324" y="0"/>
                  <a:pt x="437016" y="0"/>
                </a:cubicBezTo>
                <a:cubicBezTo>
                  <a:pt x="395429" y="0"/>
                  <a:pt x="355660" y="14065"/>
                  <a:pt x="323545" y="39876"/>
                </a:cubicBezTo>
                <a:cubicBezTo>
                  <a:pt x="291430" y="14064"/>
                  <a:pt x="251662" y="0"/>
                  <a:pt x="210077" y="0"/>
                </a:cubicBezTo>
                <a:cubicBezTo>
                  <a:pt x="162763" y="0"/>
                  <a:pt x="117732" y="18358"/>
                  <a:pt x="83278" y="51691"/>
                </a:cubicBezTo>
                <a:cubicBezTo>
                  <a:pt x="62774" y="71528"/>
                  <a:pt x="49666" y="95206"/>
                  <a:pt x="44319" y="122065"/>
                </a:cubicBezTo>
                <a:cubicBezTo>
                  <a:pt x="42591" y="130750"/>
                  <a:pt x="48229" y="139195"/>
                  <a:pt x="56916" y="140924"/>
                </a:cubicBezTo>
                <a:cubicBezTo>
                  <a:pt x="65600" y="142644"/>
                  <a:pt x="74044" y="137014"/>
                  <a:pt x="75775" y="128327"/>
                </a:cubicBezTo>
                <a:cubicBezTo>
                  <a:pt x="79881" y="107701"/>
                  <a:pt x="89630" y="90174"/>
                  <a:pt x="105580" y="74743"/>
                </a:cubicBezTo>
                <a:cubicBezTo>
                  <a:pt x="134020" y="47228"/>
                  <a:pt x="171131" y="32074"/>
                  <a:pt x="210078" y="32074"/>
                </a:cubicBezTo>
                <a:cubicBezTo>
                  <a:pt x="248336" y="32074"/>
                  <a:pt x="284724" y="46536"/>
                  <a:pt x="312537" y="72795"/>
                </a:cubicBezTo>
                <a:cubicBezTo>
                  <a:pt x="318716" y="78629"/>
                  <a:pt x="328373" y="78631"/>
                  <a:pt x="334553" y="72795"/>
                </a:cubicBezTo>
                <a:cubicBezTo>
                  <a:pt x="362367" y="46536"/>
                  <a:pt x="398756" y="32074"/>
                  <a:pt x="437016" y="32074"/>
                </a:cubicBezTo>
                <a:cubicBezTo>
                  <a:pt x="475958" y="32074"/>
                  <a:pt x="513068" y="47228"/>
                  <a:pt x="541511" y="74743"/>
                </a:cubicBezTo>
                <a:cubicBezTo>
                  <a:pt x="563383" y="95905"/>
                  <a:pt x="573834" y="121374"/>
                  <a:pt x="573460" y="152606"/>
                </a:cubicBezTo>
                <a:cubicBezTo>
                  <a:pt x="572370" y="243900"/>
                  <a:pt x="476508" y="364476"/>
                  <a:pt x="387160" y="446876"/>
                </a:cubicBezTo>
                <a:cubicBezTo>
                  <a:pt x="382550" y="451126"/>
                  <a:pt x="378223" y="455145"/>
                  <a:pt x="374145" y="458932"/>
                </a:cubicBezTo>
                <a:cubicBezTo>
                  <a:pt x="350077" y="481282"/>
                  <a:pt x="333623" y="496558"/>
                  <a:pt x="323545" y="499567"/>
                </a:cubicBezTo>
                <a:cubicBezTo>
                  <a:pt x="313463" y="496558"/>
                  <a:pt x="297003" y="481274"/>
                  <a:pt x="272925" y="458915"/>
                </a:cubicBezTo>
                <a:cubicBezTo>
                  <a:pt x="268853" y="455135"/>
                  <a:pt x="264531" y="451121"/>
                  <a:pt x="259929" y="446875"/>
                </a:cubicBezTo>
                <a:cubicBezTo>
                  <a:pt x="227287" y="416773"/>
                  <a:pt x="146583" y="337405"/>
                  <a:pt x="102281" y="250740"/>
                </a:cubicBezTo>
                <a:cubicBezTo>
                  <a:pt x="98249" y="242855"/>
                  <a:pt x="88588" y="239728"/>
                  <a:pt x="80703" y="243759"/>
                </a:cubicBezTo>
                <a:cubicBezTo>
                  <a:pt x="72817" y="247791"/>
                  <a:pt x="69692" y="257451"/>
                  <a:pt x="73724" y="265338"/>
                </a:cubicBezTo>
                <a:cubicBezTo>
                  <a:pt x="120378" y="356603"/>
                  <a:pt x="204280" y="439182"/>
                  <a:pt x="238185" y="470450"/>
                </a:cubicBezTo>
                <a:cubicBezTo>
                  <a:pt x="242760" y="474669"/>
                  <a:pt x="247055" y="478657"/>
                  <a:pt x="251102" y="482416"/>
                </a:cubicBezTo>
                <a:cubicBezTo>
                  <a:pt x="284645" y="513563"/>
                  <a:pt x="301484" y="529197"/>
                  <a:pt x="321457" y="531822"/>
                </a:cubicBezTo>
                <a:cubicBezTo>
                  <a:pt x="322151" y="531913"/>
                  <a:pt x="322849" y="531958"/>
                  <a:pt x="323546" y="531958"/>
                </a:cubicBezTo>
                <a:cubicBezTo>
                  <a:pt x="324244" y="531958"/>
                  <a:pt x="324941" y="531913"/>
                  <a:pt x="325634" y="531822"/>
                </a:cubicBezTo>
                <a:cubicBezTo>
                  <a:pt x="345609" y="529197"/>
                  <a:pt x="362441" y="513570"/>
                  <a:pt x="395971" y="482434"/>
                </a:cubicBezTo>
                <a:cubicBezTo>
                  <a:pt x="400023" y="478670"/>
                  <a:pt x="404324" y="474675"/>
                  <a:pt x="408906" y="470451"/>
                </a:cubicBezTo>
                <a:cubicBezTo>
                  <a:pt x="454646" y="428266"/>
                  <a:pt x="604006" y="280705"/>
                  <a:pt x="605531" y="152988"/>
                </a:cubicBezTo>
                <a:cubicBezTo>
                  <a:pt x="606009" y="113017"/>
                  <a:pt x="591973" y="78937"/>
                  <a:pt x="563811" y="5169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45"/>
          <p:cNvSpPr/>
          <p:nvPr/>
        </p:nvSpPr>
        <p:spPr>
          <a:xfrm>
            <a:off x="6398859" y="3426686"/>
            <a:ext cx="295862" cy="325948"/>
          </a:xfrm>
          <a:custGeom>
            <a:avLst/>
            <a:gdLst/>
            <a:ahLst/>
            <a:cxnLst/>
            <a:rect l="l" t="t" r="r" b="b"/>
            <a:pathLst>
              <a:path w="497247" h="547812" extrusionOk="0">
                <a:moveTo>
                  <a:pt x="102502" y="70769"/>
                </a:moveTo>
                <a:cubicBezTo>
                  <a:pt x="102502" y="63016"/>
                  <a:pt x="115858" y="56731"/>
                  <a:pt x="132331" y="56731"/>
                </a:cubicBezTo>
                <a:cubicBezTo>
                  <a:pt x="148800" y="56731"/>
                  <a:pt x="162156" y="63016"/>
                  <a:pt x="162156" y="70769"/>
                </a:cubicBezTo>
                <a:cubicBezTo>
                  <a:pt x="162156" y="78521"/>
                  <a:pt x="148800" y="84806"/>
                  <a:pt x="132331" y="84806"/>
                </a:cubicBezTo>
                <a:cubicBezTo>
                  <a:pt x="115858" y="84806"/>
                  <a:pt x="102502" y="78521"/>
                  <a:pt x="102502" y="70769"/>
                </a:cubicBezTo>
                <a:close/>
                <a:moveTo>
                  <a:pt x="497248" y="70769"/>
                </a:moveTo>
                <a:lnTo>
                  <a:pt x="497248" y="481215"/>
                </a:lnTo>
                <a:cubicBezTo>
                  <a:pt x="497248" y="490070"/>
                  <a:pt x="490068" y="497248"/>
                  <a:pt x="481215" y="497248"/>
                </a:cubicBezTo>
                <a:lnTo>
                  <a:pt x="259595" y="497248"/>
                </a:lnTo>
                <a:cubicBezTo>
                  <a:pt x="243990" y="527227"/>
                  <a:pt x="193890" y="547812"/>
                  <a:pt x="132329" y="547812"/>
                </a:cubicBezTo>
                <a:cubicBezTo>
                  <a:pt x="64418" y="547812"/>
                  <a:pt x="10449" y="522754"/>
                  <a:pt x="1356" y="487678"/>
                </a:cubicBezTo>
                <a:cubicBezTo>
                  <a:pt x="484" y="485701"/>
                  <a:pt x="0" y="483514"/>
                  <a:pt x="0" y="481215"/>
                </a:cubicBezTo>
                <a:lnTo>
                  <a:pt x="0" y="70769"/>
                </a:lnTo>
                <a:cubicBezTo>
                  <a:pt x="2" y="30425"/>
                  <a:pt x="56891" y="0"/>
                  <a:pt x="132331" y="0"/>
                </a:cubicBezTo>
                <a:cubicBezTo>
                  <a:pt x="197384" y="0"/>
                  <a:pt x="248609" y="22634"/>
                  <a:pt x="261487" y="54736"/>
                </a:cubicBezTo>
                <a:lnTo>
                  <a:pt x="481215" y="54736"/>
                </a:lnTo>
                <a:cubicBezTo>
                  <a:pt x="490070" y="54736"/>
                  <a:pt x="497248" y="61914"/>
                  <a:pt x="497248" y="70769"/>
                </a:cubicBezTo>
                <a:close/>
                <a:moveTo>
                  <a:pt x="32068" y="70769"/>
                </a:moveTo>
                <a:cubicBezTo>
                  <a:pt x="32068" y="86549"/>
                  <a:pt x="71125" y="109472"/>
                  <a:pt x="132331" y="109472"/>
                </a:cubicBezTo>
                <a:cubicBezTo>
                  <a:pt x="193533" y="109472"/>
                  <a:pt x="232590" y="86551"/>
                  <a:pt x="232590" y="70769"/>
                </a:cubicBezTo>
                <a:cubicBezTo>
                  <a:pt x="232590" y="54988"/>
                  <a:pt x="193533" y="32067"/>
                  <a:pt x="132331" y="32067"/>
                </a:cubicBezTo>
                <a:cubicBezTo>
                  <a:pt x="71125" y="32067"/>
                  <a:pt x="32068" y="54988"/>
                  <a:pt x="32068" y="70769"/>
                </a:cubicBezTo>
                <a:close/>
                <a:moveTo>
                  <a:pt x="232460" y="478678"/>
                </a:moveTo>
                <a:cubicBezTo>
                  <a:pt x="232499" y="478439"/>
                  <a:pt x="232542" y="478204"/>
                  <a:pt x="232590" y="477970"/>
                </a:cubicBezTo>
                <a:lnTo>
                  <a:pt x="232590" y="117960"/>
                </a:lnTo>
                <a:cubicBezTo>
                  <a:pt x="208705" y="132589"/>
                  <a:pt x="173246" y="141539"/>
                  <a:pt x="132331" y="141539"/>
                </a:cubicBezTo>
                <a:cubicBezTo>
                  <a:pt x="91414" y="141539"/>
                  <a:pt x="55953" y="132587"/>
                  <a:pt x="32068" y="117960"/>
                </a:cubicBezTo>
                <a:lnTo>
                  <a:pt x="32068" y="477968"/>
                </a:lnTo>
                <a:cubicBezTo>
                  <a:pt x="32116" y="478202"/>
                  <a:pt x="32161" y="478439"/>
                  <a:pt x="32198" y="478678"/>
                </a:cubicBezTo>
                <a:cubicBezTo>
                  <a:pt x="34625" y="493828"/>
                  <a:pt x="71678" y="515746"/>
                  <a:pt x="132331" y="515746"/>
                </a:cubicBezTo>
                <a:cubicBezTo>
                  <a:pt x="192980" y="515746"/>
                  <a:pt x="230033" y="493828"/>
                  <a:pt x="232460" y="478678"/>
                </a:cubicBezTo>
                <a:close/>
                <a:moveTo>
                  <a:pt x="465181" y="86803"/>
                </a:moveTo>
                <a:lnTo>
                  <a:pt x="264656" y="86803"/>
                </a:lnTo>
                <a:lnTo>
                  <a:pt x="264660" y="465181"/>
                </a:lnTo>
                <a:lnTo>
                  <a:pt x="465181" y="465181"/>
                </a:lnTo>
                <a:lnTo>
                  <a:pt x="465181" y="86803"/>
                </a:lnTo>
                <a:close/>
                <a:moveTo>
                  <a:pt x="190134" y="327611"/>
                </a:moveTo>
                <a:lnTo>
                  <a:pt x="188574" y="327611"/>
                </a:lnTo>
                <a:cubicBezTo>
                  <a:pt x="179720" y="327611"/>
                  <a:pt x="172540" y="334789"/>
                  <a:pt x="172540" y="343644"/>
                </a:cubicBezTo>
                <a:cubicBezTo>
                  <a:pt x="172540" y="352500"/>
                  <a:pt x="179720" y="359678"/>
                  <a:pt x="188574" y="359678"/>
                </a:cubicBezTo>
                <a:lnTo>
                  <a:pt x="190134" y="359678"/>
                </a:lnTo>
                <a:cubicBezTo>
                  <a:pt x="198987" y="359678"/>
                  <a:pt x="206167" y="352500"/>
                  <a:pt x="206167" y="343644"/>
                </a:cubicBezTo>
                <a:cubicBezTo>
                  <a:pt x="206167" y="334789"/>
                  <a:pt x="198989" y="327611"/>
                  <a:pt x="190134" y="327611"/>
                </a:cubicBezTo>
                <a:close/>
                <a:moveTo>
                  <a:pt x="76081" y="327611"/>
                </a:moveTo>
                <a:lnTo>
                  <a:pt x="74526" y="327611"/>
                </a:lnTo>
                <a:cubicBezTo>
                  <a:pt x="65672" y="327611"/>
                  <a:pt x="58493" y="334789"/>
                  <a:pt x="58493" y="343644"/>
                </a:cubicBezTo>
                <a:cubicBezTo>
                  <a:pt x="58493" y="352500"/>
                  <a:pt x="65672" y="359678"/>
                  <a:pt x="74526" y="359678"/>
                </a:cubicBezTo>
                <a:lnTo>
                  <a:pt x="76081" y="359678"/>
                </a:lnTo>
                <a:cubicBezTo>
                  <a:pt x="84935" y="359678"/>
                  <a:pt x="92114" y="352500"/>
                  <a:pt x="92114" y="343644"/>
                </a:cubicBezTo>
                <a:cubicBezTo>
                  <a:pt x="92114" y="334789"/>
                  <a:pt x="84935" y="327611"/>
                  <a:pt x="76081" y="327611"/>
                </a:cubicBezTo>
                <a:close/>
                <a:moveTo>
                  <a:pt x="190134" y="382269"/>
                </a:moveTo>
                <a:lnTo>
                  <a:pt x="188574" y="382269"/>
                </a:lnTo>
                <a:cubicBezTo>
                  <a:pt x="179720" y="382269"/>
                  <a:pt x="172540" y="389447"/>
                  <a:pt x="172540" y="398302"/>
                </a:cubicBezTo>
                <a:cubicBezTo>
                  <a:pt x="172540" y="407157"/>
                  <a:pt x="179720" y="414335"/>
                  <a:pt x="188574" y="414335"/>
                </a:cubicBezTo>
                <a:lnTo>
                  <a:pt x="190134" y="414335"/>
                </a:lnTo>
                <a:cubicBezTo>
                  <a:pt x="198987" y="414335"/>
                  <a:pt x="206167" y="407157"/>
                  <a:pt x="206167" y="398302"/>
                </a:cubicBezTo>
                <a:cubicBezTo>
                  <a:pt x="206167" y="389447"/>
                  <a:pt x="198989" y="382269"/>
                  <a:pt x="190134" y="382269"/>
                </a:cubicBezTo>
                <a:close/>
                <a:moveTo>
                  <a:pt x="133110" y="394096"/>
                </a:moveTo>
                <a:lnTo>
                  <a:pt x="131550" y="394096"/>
                </a:lnTo>
                <a:cubicBezTo>
                  <a:pt x="122696" y="394096"/>
                  <a:pt x="115517" y="401274"/>
                  <a:pt x="115517" y="410130"/>
                </a:cubicBezTo>
                <a:cubicBezTo>
                  <a:pt x="115517" y="418985"/>
                  <a:pt x="122696" y="426163"/>
                  <a:pt x="131550" y="426163"/>
                </a:cubicBezTo>
                <a:lnTo>
                  <a:pt x="133110" y="426163"/>
                </a:lnTo>
                <a:cubicBezTo>
                  <a:pt x="141963" y="426163"/>
                  <a:pt x="149143" y="418985"/>
                  <a:pt x="149143" y="410130"/>
                </a:cubicBezTo>
                <a:cubicBezTo>
                  <a:pt x="149143" y="401274"/>
                  <a:pt x="141965" y="394096"/>
                  <a:pt x="133110" y="394096"/>
                </a:cubicBezTo>
                <a:close/>
                <a:moveTo>
                  <a:pt x="76081" y="382269"/>
                </a:moveTo>
                <a:lnTo>
                  <a:pt x="74526" y="382269"/>
                </a:lnTo>
                <a:cubicBezTo>
                  <a:pt x="65672" y="382269"/>
                  <a:pt x="58493" y="389447"/>
                  <a:pt x="58493" y="398302"/>
                </a:cubicBezTo>
                <a:cubicBezTo>
                  <a:pt x="58493" y="407157"/>
                  <a:pt x="65672" y="414335"/>
                  <a:pt x="74526" y="414335"/>
                </a:cubicBezTo>
                <a:lnTo>
                  <a:pt x="76081" y="414335"/>
                </a:lnTo>
                <a:cubicBezTo>
                  <a:pt x="84935" y="414335"/>
                  <a:pt x="92114" y="407157"/>
                  <a:pt x="92114" y="398302"/>
                </a:cubicBezTo>
                <a:cubicBezTo>
                  <a:pt x="92114" y="389447"/>
                  <a:pt x="84935" y="382269"/>
                  <a:pt x="76081" y="382269"/>
                </a:cubicBezTo>
                <a:close/>
                <a:moveTo>
                  <a:pt x="190134" y="436924"/>
                </a:moveTo>
                <a:lnTo>
                  <a:pt x="188574" y="436924"/>
                </a:lnTo>
                <a:cubicBezTo>
                  <a:pt x="179720" y="436924"/>
                  <a:pt x="172540" y="444102"/>
                  <a:pt x="172540" y="452958"/>
                </a:cubicBezTo>
                <a:cubicBezTo>
                  <a:pt x="172540" y="461813"/>
                  <a:pt x="179720" y="468991"/>
                  <a:pt x="188574" y="468991"/>
                </a:cubicBezTo>
                <a:lnTo>
                  <a:pt x="190134" y="468991"/>
                </a:lnTo>
                <a:cubicBezTo>
                  <a:pt x="198987" y="468991"/>
                  <a:pt x="206167" y="461813"/>
                  <a:pt x="206167" y="452958"/>
                </a:cubicBezTo>
                <a:cubicBezTo>
                  <a:pt x="206167" y="444102"/>
                  <a:pt x="198989" y="436924"/>
                  <a:pt x="190134" y="436924"/>
                </a:cubicBezTo>
                <a:close/>
                <a:moveTo>
                  <a:pt x="133110" y="448754"/>
                </a:moveTo>
                <a:lnTo>
                  <a:pt x="131550" y="448754"/>
                </a:lnTo>
                <a:cubicBezTo>
                  <a:pt x="122696" y="448754"/>
                  <a:pt x="115517" y="455932"/>
                  <a:pt x="115517" y="464787"/>
                </a:cubicBezTo>
                <a:cubicBezTo>
                  <a:pt x="115517" y="473642"/>
                  <a:pt x="122696" y="480820"/>
                  <a:pt x="131550" y="480820"/>
                </a:cubicBezTo>
                <a:lnTo>
                  <a:pt x="133110" y="480820"/>
                </a:lnTo>
                <a:cubicBezTo>
                  <a:pt x="141963" y="480820"/>
                  <a:pt x="149143" y="473642"/>
                  <a:pt x="149143" y="464787"/>
                </a:cubicBezTo>
                <a:cubicBezTo>
                  <a:pt x="149143" y="455932"/>
                  <a:pt x="141965" y="448754"/>
                  <a:pt x="133110" y="448754"/>
                </a:cubicBezTo>
                <a:close/>
                <a:moveTo>
                  <a:pt x="76081" y="436924"/>
                </a:moveTo>
                <a:lnTo>
                  <a:pt x="74526" y="436924"/>
                </a:lnTo>
                <a:cubicBezTo>
                  <a:pt x="65672" y="436924"/>
                  <a:pt x="58493" y="444102"/>
                  <a:pt x="58493" y="452958"/>
                </a:cubicBezTo>
                <a:cubicBezTo>
                  <a:pt x="58493" y="461813"/>
                  <a:pt x="65672" y="468991"/>
                  <a:pt x="74526" y="468991"/>
                </a:cubicBezTo>
                <a:lnTo>
                  <a:pt x="76081" y="468991"/>
                </a:lnTo>
                <a:cubicBezTo>
                  <a:pt x="84935" y="468991"/>
                  <a:pt x="92114" y="461813"/>
                  <a:pt x="92114" y="452958"/>
                </a:cubicBezTo>
                <a:cubicBezTo>
                  <a:pt x="92114" y="444102"/>
                  <a:pt x="84935" y="436924"/>
                  <a:pt x="76081" y="436924"/>
                </a:cubicBezTo>
                <a:close/>
                <a:moveTo>
                  <a:pt x="76081" y="268692"/>
                </a:moveTo>
                <a:lnTo>
                  <a:pt x="74526" y="268692"/>
                </a:lnTo>
                <a:cubicBezTo>
                  <a:pt x="65672" y="268692"/>
                  <a:pt x="58493" y="275870"/>
                  <a:pt x="58493" y="284725"/>
                </a:cubicBezTo>
                <a:cubicBezTo>
                  <a:pt x="58493" y="293580"/>
                  <a:pt x="65672" y="300759"/>
                  <a:pt x="74526" y="300759"/>
                </a:cubicBezTo>
                <a:lnTo>
                  <a:pt x="76081" y="300759"/>
                </a:lnTo>
                <a:cubicBezTo>
                  <a:pt x="84935" y="300759"/>
                  <a:pt x="92114" y="293580"/>
                  <a:pt x="92114" y="284725"/>
                </a:cubicBezTo>
                <a:cubicBezTo>
                  <a:pt x="92114" y="275870"/>
                  <a:pt x="84935" y="268692"/>
                  <a:pt x="76081" y="2686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45"/>
          <p:cNvSpPr/>
          <p:nvPr/>
        </p:nvSpPr>
        <p:spPr>
          <a:xfrm>
            <a:off x="6390703" y="2639802"/>
            <a:ext cx="312175" cy="403550"/>
          </a:xfrm>
          <a:custGeom>
            <a:avLst/>
            <a:gdLst/>
            <a:ahLst/>
            <a:cxnLst/>
            <a:rect l="l" t="t" r="r" b="b"/>
            <a:pathLst>
              <a:path w="524664" h="678236" extrusionOk="0">
                <a:moveTo>
                  <a:pt x="354448" y="516177"/>
                </a:moveTo>
                <a:lnTo>
                  <a:pt x="354448" y="569436"/>
                </a:lnTo>
                <a:cubicBezTo>
                  <a:pt x="354448" y="598010"/>
                  <a:pt x="331205" y="621255"/>
                  <a:pt x="302632" y="621255"/>
                </a:cubicBezTo>
                <a:lnTo>
                  <a:pt x="249372" y="621255"/>
                </a:lnTo>
                <a:cubicBezTo>
                  <a:pt x="240507" y="621255"/>
                  <a:pt x="233320" y="614067"/>
                  <a:pt x="233320" y="605203"/>
                </a:cubicBezTo>
                <a:cubicBezTo>
                  <a:pt x="233320" y="596339"/>
                  <a:pt x="240507" y="589151"/>
                  <a:pt x="249372" y="589151"/>
                </a:cubicBezTo>
                <a:lnTo>
                  <a:pt x="302632" y="589151"/>
                </a:lnTo>
                <a:cubicBezTo>
                  <a:pt x="313501" y="589151"/>
                  <a:pt x="322344" y="580307"/>
                  <a:pt x="322344" y="569436"/>
                </a:cubicBezTo>
                <a:lnTo>
                  <a:pt x="322344" y="516177"/>
                </a:lnTo>
                <a:cubicBezTo>
                  <a:pt x="322344" y="507314"/>
                  <a:pt x="329531" y="500125"/>
                  <a:pt x="338396" y="500125"/>
                </a:cubicBezTo>
                <a:cubicBezTo>
                  <a:pt x="347262" y="500125"/>
                  <a:pt x="354448" y="507314"/>
                  <a:pt x="354448" y="516177"/>
                </a:cubicBezTo>
                <a:close/>
                <a:moveTo>
                  <a:pt x="412384" y="225682"/>
                </a:moveTo>
                <a:lnTo>
                  <a:pt x="412384" y="662184"/>
                </a:lnTo>
                <a:cubicBezTo>
                  <a:pt x="412384" y="671048"/>
                  <a:pt x="405198" y="678236"/>
                  <a:pt x="396332" y="678236"/>
                </a:cubicBezTo>
                <a:lnTo>
                  <a:pt x="169154" y="678236"/>
                </a:lnTo>
                <a:cubicBezTo>
                  <a:pt x="161343" y="678236"/>
                  <a:pt x="154666" y="672613"/>
                  <a:pt x="153337" y="664916"/>
                </a:cubicBezTo>
                <a:lnTo>
                  <a:pt x="133089" y="547671"/>
                </a:lnTo>
                <a:cubicBezTo>
                  <a:pt x="133055" y="547626"/>
                  <a:pt x="133021" y="547578"/>
                  <a:pt x="132989" y="547532"/>
                </a:cubicBezTo>
                <a:lnTo>
                  <a:pt x="8493" y="369729"/>
                </a:lnTo>
                <a:cubicBezTo>
                  <a:pt x="-6388" y="348472"/>
                  <a:pt x="-1204" y="319071"/>
                  <a:pt x="20051" y="304189"/>
                </a:cubicBezTo>
                <a:cubicBezTo>
                  <a:pt x="30321" y="296998"/>
                  <a:pt x="42811" y="294235"/>
                  <a:pt x="55211" y="296428"/>
                </a:cubicBezTo>
                <a:cubicBezTo>
                  <a:pt x="67616" y="298614"/>
                  <a:pt x="78404" y="305476"/>
                  <a:pt x="85593" y="315748"/>
                </a:cubicBezTo>
                <a:lnTo>
                  <a:pt x="132212" y="382323"/>
                </a:lnTo>
                <a:lnTo>
                  <a:pt x="132212" y="124809"/>
                </a:lnTo>
                <a:cubicBezTo>
                  <a:pt x="132212" y="98859"/>
                  <a:pt x="153324" y="77749"/>
                  <a:pt x="179273" y="77749"/>
                </a:cubicBezTo>
                <a:cubicBezTo>
                  <a:pt x="184871" y="77749"/>
                  <a:pt x="190242" y="78732"/>
                  <a:pt x="195226" y="80533"/>
                </a:cubicBezTo>
                <a:cubicBezTo>
                  <a:pt x="199695" y="59201"/>
                  <a:pt x="218652" y="43132"/>
                  <a:pt x="241292" y="43132"/>
                </a:cubicBezTo>
                <a:cubicBezTo>
                  <a:pt x="267241" y="43132"/>
                  <a:pt x="288353" y="64241"/>
                  <a:pt x="288353" y="90191"/>
                </a:cubicBezTo>
                <a:lnTo>
                  <a:pt x="288353" y="107869"/>
                </a:lnTo>
                <a:cubicBezTo>
                  <a:pt x="293285" y="106108"/>
                  <a:pt x="298594" y="105151"/>
                  <a:pt x="304122" y="105151"/>
                </a:cubicBezTo>
                <a:cubicBezTo>
                  <a:pt x="330072" y="105151"/>
                  <a:pt x="351183" y="126260"/>
                  <a:pt x="351183" y="152208"/>
                </a:cubicBezTo>
                <a:lnTo>
                  <a:pt x="351183" y="180767"/>
                </a:lnTo>
                <a:cubicBezTo>
                  <a:pt x="355662" y="179368"/>
                  <a:pt x="360413" y="178620"/>
                  <a:pt x="365322" y="178620"/>
                </a:cubicBezTo>
                <a:cubicBezTo>
                  <a:pt x="391273" y="178620"/>
                  <a:pt x="412384" y="199733"/>
                  <a:pt x="412384" y="225682"/>
                </a:cubicBezTo>
                <a:close/>
                <a:moveTo>
                  <a:pt x="380280" y="225682"/>
                </a:moveTo>
                <a:cubicBezTo>
                  <a:pt x="380280" y="217435"/>
                  <a:pt x="373571" y="210725"/>
                  <a:pt x="365325" y="210725"/>
                </a:cubicBezTo>
                <a:cubicBezTo>
                  <a:pt x="358976" y="210725"/>
                  <a:pt x="353255" y="214889"/>
                  <a:pt x="351183" y="220820"/>
                </a:cubicBezTo>
                <a:lnTo>
                  <a:pt x="351183" y="334293"/>
                </a:lnTo>
                <a:cubicBezTo>
                  <a:pt x="351183" y="343157"/>
                  <a:pt x="343997" y="350345"/>
                  <a:pt x="335131" y="350345"/>
                </a:cubicBezTo>
                <a:cubicBezTo>
                  <a:pt x="326266" y="350345"/>
                  <a:pt x="319079" y="343157"/>
                  <a:pt x="319079" y="334293"/>
                </a:cubicBezTo>
                <a:lnTo>
                  <a:pt x="319079" y="152208"/>
                </a:lnTo>
                <a:cubicBezTo>
                  <a:pt x="319079" y="143962"/>
                  <a:pt x="312371" y="137255"/>
                  <a:pt x="304125" y="137255"/>
                </a:cubicBezTo>
                <a:cubicBezTo>
                  <a:pt x="295876" y="137255"/>
                  <a:pt x="289166" y="143963"/>
                  <a:pt x="289166" y="152208"/>
                </a:cubicBezTo>
                <a:lnTo>
                  <a:pt x="289166" y="307085"/>
                </a:lnTo>
                <a:cubicBezTo>
                  <a:pt x="289166" y="315949"/>
                  <a:pt x="281980" y="323137"/>
                  <a:pt x="273114" y="323137"/>
                </a:cubicBezTo>
                <a:lnTo>
                  <a:pt x="272301" y="323137"/>
                </a:lnTo>
                <a:cubicBezTo>
                  <a:pt x="263435" y="323137"/>
                  <a:pt x="256249" y="315949"/>
                  <a:pt x="256249" y="307085"/>
                </a:cubicBezTo>
                <a:lnTo>
                  <a:pt x="256249" y="90193"/>
                </a:lnTo>
                <a:cubicBezTo>
                  <a:pt x="256249" y="81945"/>
                  <a:pt x="249539" y="75237"/>
                  <a:pt x="241292" y="75237"/>
                </a:cubicBezTo>
                <a:cubicBezTo>
                  <a:pt x="233044" y="75237"/>
                  <a:pt x="226333" y="81947"/>
                  <a:pt x="226333" y="90193"/>
                </a:cubicBezTo>
                <a:lnTo>
                  <a:pt x="226333" y="334293"/>
                </a:lnTo>
                <a:cubicBezTo>
                  <a:pt x="226333" y="343157"/>
                  <a:pt x="219146" y="350345"/>
                  <a:pt x="210281" y="350345"/>
                </a:cubicBezTo>
                <a:cubicBezTo>
                  <a:pt x="201415" y="350345"/>
                  <a:pt x="194229" y="343157"/>
                  <a:pt x="194229" y="334293"/>
                </a:cubicBezTo>
                <a:lnTo>
                  <a:pt x="194229" y="124809"/>
                </a:lnTo>
                <a:cubicBezTo>
                  <a:pt x="194229" y="116561"/>
                  <a:pt x="187519" y="109853"/>
                  <a:pt x="179273" y="109853"/>
                </a:cubicBezTo>
                <a:cubicBezTo>
                  <a:pt x="171026" y="109853"/>
                  <a:pt x="164316" y="116563"/>
                  <a:pt x="164316" y="124809"/>
                </a:cubicBezTo>
                <a:lnTo>
                  <a:pt x="164316" y="428166"/>
                </a:lnTo>
                <a:lnTo>
                  <a:pt x="186468" y="459803"/>
                </a:lnTo>
                <a:cubicBezTo>
                  <a:pt x="191553" y="467063"/>
                  <a:pt x="189787" y="477073"/>
                  <a:pt x="182525" y="482159"/>
                </a:cubicBezTo>
                <a:cubicBezTo>
                  <a:pt x="175263" y="487244"/>
                  <a:pt x="165253" y="485478"/>
                  <a:pt x="160170" y="478216"/>
                </a:cubicBezTo>
                <a:lnTo>
                  <a:pt x="135267" y="442653"/>
                </a:lnTo>
                <a:cubicBezTo>
                  <a:pt x="135216" y="442582"/>
                  <a:pt x="135166" y="442510"/>
                  <a:pt x="135114" y="442440"/>
                </a:cubicBezTo>
                <a:lnTo>
                  <a:pt x="59291" y="334160"/>
                </a:lnTo>
                <a:cubicBezTo>
                  <a:pt x="57018" y="330912"/>
                  <a:pt x="53590" y="328741"/>
                  <a:pt x="49635" y="328042"/>
                </a:cubicBezTo>
                <a:cubicBezTo>
                  <a:pt x="45679" y="327349"/>
                  <a:pt x="41713" y="328211"/>
                  <a:pt x="38467" y="330484"/>
                </a:cubicBezTo>
                <a:cubicBezTo>
                  <a:pt x="31709" y="335216"/>
                  <a:pt x="30061" y="344560"/>
                  <a:pt x="34790" y="351318"/>
                </a:cubicBezTo>
                <a:lnTo>
                  <a:pt x="159184" y="528971"/>
                </a:lnTo>
                <a:lnTo>
                  <a:pt x="161197" y="531712"/>
                </a:lnTo>
                <a:cubicBezTo>
                  <a:pt x="162669" y="533716"/>
                  <a:pt x="163656" y="536034"/>
                  <a:pt x="164078" y="538485"/>
                </a:cubicBezTo>
                <a:lnTo>
                  <a:pt x="182668" y="646132"/>
                </a:lnTo>
                <a:lnTo>
                  <a:pt x="380277" y="646132"/>
                </a:lnTo>
                <a:lnTo>
                  <a:pt x="380277" y="225682"/>
                </a:lnTo>
                <a:close/>
                <a:moveTo>
                  <a:pt x="447413" y="542641"/>
                </a:moveTo>
                <a:cubicBezTo>
                  <a:pt x="456278" y="542641"/>
                  <a:pt x="463465" y="535453"/>
                  <a:pt x="463465" y="526589"/>
                </a:cubicBezTo>
                <a:lnTo>
                  <a:pt x="463465" y="455365"/>
                </a:lnTo>
                <a:cubicBezTo>
                  <a:pt x="463465" y="446501"/>
                  <a:pt x="456278" y="439313"/>
                  <a:pt x="447413" y="439313"/>
                </a:cubicBezTo>
                <a:cubicBezTo>
                  <a:pt x="438547" y="439313"/>
                  <a:pt x="431361" y="446501"/>
                  <a:pt x="431361" y="455365"/>
                </a:cubicBezTo>
                <a:lnTo>
                  <a:pt x="431361" y="526589"/>
                </a:lnTo>
                <a:cubicBezTo>
                  <a:pt x="431361" y="535453"/>
                  <a:pt x="438547" y="542641"/>
                  <a:pt x="447413" y="542641"/>
                </a:cubicBezTo>
                <a:close/>
                <a:moveTo>
                  <a:pt x="477602" y="135488"/>
                </a:moveTo>
                <a:cubicBezTo>
                  <a:pt x="472693" y="135488"/>
                  <a:pt x="467942" y="136234"/>
                  <a:pt x="463463" y="137634"/>
                </a:cubicBezTo>
                <a:lnTo>
                  <a:pt x="463463" y="109076"/>
                </a:lnTo>
                <a:cubicBezTo>
                  <a:pt x="463463" y="83128"/>
                  <a:pt x="442352" y="62020"/>
                  <a:pt x="416402" y="62020"/>
                </a:cubicBezTo>
                <a:cubicBezTo>
                  <a:pt x="410874" y="62020"/>
                  <a:pt x="405565" y="62978"/>
                  <a:pt x="400633" y="64737"/>
                </a:cubicBezTo>
                <a:lnTo>
                  <a:pt x="400633" y="47059"/>
                </a:lnTo>
                <a:cubicBezTo>
                  <a:pt x="400633" y="21110"/>
                  <a:pt x="379521" y="0"/>
                  <a:pt x="353572" y="0"/>
                </a:cubicBezTo>
                <a:cubicBezTo>
                  <a:pt x="327620" y="0"/>
                  <a:pt x="306509" y="21110"/>
                  <a:pt x="306509" y="47059"/>
                </a:cubicBezTo>
                <a:lnTo>
                  <a:pt x="306509" y="66402"/>
                </a:lnTo>
                <a:cubicBezTo>
                  <a:pt x="306509" y="75266"/>
                  <a:pt x="313695" y="82454"/>
                  <a:pt x="322561" y="82454"/>
                </a:cubicBezTo>
                <a:cubicBezTo>
                  <a:pt x="331426" y="82454"/>
                  <a:pt x="338613" y="75266"/>
                  <a:pt x="338613" y="66402"/>
                </a:cubicBezTo>
                <a:lnTo>
                  <a:pt x="338613" y="47059"/>
                </a:lnTo>
                <a:cubicBezTo>
                  <a:pt x="338613" y="38812"/>
                  <a:pt x="345323" y="32104"/>
                  <a:pt x="353572" y="32104"/>
                </a:cubicBezTo>
                <a:cubicBezTo>
                  <a:pt x="361819" y="32104"/>
                  <a:pt x="368529" y="38814"/>
                  <a:pt x="368529" y="47059"/>
                </a:cubicBezTo>
                <a:lnTo>
                  <a:pt x="368529" y="126794"/>
                </a:lnTo>
                <a:cubicBezTo>
                  <a:pt x="368529" y="135658"/>
                  <a:pt x="375715" y="142846"/>
                  <a:pt x="384581" y="142846"/>
                </a:cubicBezTo>
                <a:cubicBezTo>
                  <a:pt x="384717" y="142846"/>
                  <a:pt x="384852" y="142845"/>
                  <a:pt x="384987" y="142841"/>
                </a:cubicBezTo>
                <a:cubicBezTo>
                  <a:pt x="385122" y="142845"/>
                  <a:pt x="385258" y="142846"/>
                  <a:pt x="385395" y="142846"/>
                </a:cubicBezTo>
                <a:cubicBezTo>
                  <a:pt x="394260" y="142846"/>
                  <a:pt x="401447" y="135658"/>
                  <a:pt x="401447" y="126794"/>
                </a:cubicBezTo>
                <a:lnTo>
                  <a:pt x="401447" y="109076"/>
                </a:lnTo>
                <a:cubicBezTo>
                  <a:pt x="401447" y="100830"/>
                  <a:pt x="408156" y="94124"/>
                  <a:pt x="416405" y="94124"/>
                </a:cubicBezTo>
                <a:cubicBezTo>
                  <a:pt x="424651" y="94124"/>
                  <a:pt x="431359" y="100832"/>
                  <a:pt x="431359" y="109076"/>
                </a:cubicBezTo>
                <a:lnTo>
                  <a:pt x="431359" y="291161"/>
                </a:lnTo>
                <a:cubicBezTo>
                  <a:pt x="431359" y="300025"/>
                  <a:pt x="438546" y="307213"/>
                  <a:pt x="447411" y="307213"/>
                </a:cubicBezTo>
                <a:cubicBezTo>
                  <a:pt x="456277" y="307213"/>
                  <a:pt x="463463" y="300025"/>
                  <a:pt x="463463" y="291161"/>
                </a:cubicBezTo>
                <a:lnTo>
                  <a:pt x="463463" y="177687"/>
                </a:lnTo>
                <a:cubicBezTo>
                  <a:pt x="465534" y="171757"/>
                  <a:pt x="471255" y="167593"/>
                  <a:pt x="477605" y="167593"/>
                </a:cubicBezTo>
                <a:cubicBezTo>
                  <a:pt x="485851" y="167593"/>
                  <a:pt x="492561" y="174305"/>
                  <a:pt x="492561" y="182551"/>
                </a:cubicBezTo>
                <a:lnTo>
                  <a:pt x="492561" y="563911"/>
                </a:lnTo>
                <a:lnTo>
                  <a:pt x="448899" y="563911"/>
                </a:lnTo>
                <a:cubicBezTo>
                  <a:pt x="440034" y="563911"/>
                  <a:pt x="432847" y="571099"/>
                  <a:pt x="432847" y="579963"/>
                </a:cubicBezTo>
                <a:cubicBezTo>
                  <a:pt x="432847" y="588827"/>
                  <a:pt x="440034" y="596015"/>
                  <a:pt x="448899" y="596015"/>
                </a:cubicBezTo>
                <a:lnTo>
                  <a:pt x="508612" y="596015"/>
                </a:lnTo>
                <a:cubicBezTo>
                  <a:pt x="517478" y="596015"/>
                  <a:pt x="524664" y="588827"/>
                  <a:pt x="524664" y="579963"/>
                </a:cubicBezTo>
                <a:lnTo>
                  <a:pt x="524664" y="182551"/>
                </a:lnTo>
                <a:cubicBezTo>
                  <a:pt x="524664" y="156601"/>
                  <a:pt x="503553" y="135488"/>
                  <a:pt x="477602" y="135488"/>
                </a:cubicBezTo>
                <a:close/>
                <a:moveTo>
                  <a:pt x="447413" y="415583"/>
                </a:moveTo>
                <a:cubicBezTo>
                  <a:pt x="456709" y="415583"/>
                  <a:pt x="464245" y="408048"/>
                  <a:pt x="464245" y="398751"/>
                </a:cubicBezTo>
                <a:cubicBezTo>
                  <a:pt x="464245" y="389455"/>
                  <a:pt x="456710" y="381921"/>
                  <a:pt x="447413" y="381921"/>
                </a:cubicBezTo>
                <a:cubicBezTo>
                  <a:pt x="438117" y="381921"/>
                  <a:pt x="430581" y="389457"/>
                  <a:pt x="430581" y="398751"/>
                </a:cubicBezTo>
                <a:cubicBezTo>
                  <a:pt x="430581" y="408048"/>
                  <a:pt x="438116" y="415583"/>
                  <a:pt x="447413" y="415583"/>
                </a:cubicBezTo>
                <a:close/>
                <a:moveTo>
                  <a:pt x="338396" y="444305"/>
                </a:moveTo>
                <a:cubicBezTo>
                  <a:pt x="329104" y="444305"/>
                  <a:pt x="321564" y="451840"/>
                  <a:pt x="321564" y="461137"/>
                </a:cubicBezTo>
                <a:cubicBezTo>
                  <a:pt x="321564" y="470431"/>
                  <a:pt x="329102" y="477969"/>
                  <a:pt x="338396" y="477969"/>
                </a:cubicBezTo>
                <a:cubicBezTo>
                  <a:pt x="347695" y="477969"/>
                  <a:pt x="355228" y="470433"/>
                  <a:pt x="355228" y="461137"/>
                </a:cubicBezTo>
                <a:cubicBezTo>
                  <a:pt x="355227" y="451840"/>
                  <a:pt x="347695" y="444305"/>
                  <a:pt x="338396" y="4443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45"/>
          <p:cNvSpPr/>
          <p:nvPr/>
        </p:nvSpPr>
        <p:spPr>
          <a:xfrm>
            <a:off x="7070967" y="2729653"/>
            <a:ext cx="385183" cy="223847"/>
          </a:xfrm>
          <a:custGeom>
            <a:avLst/>
            <a:gdLst/>
            <a:ahLst/>
            <a:cxnLst/>
            <a:rect l="l" t="t" r="r" b="b"/>
            <a:pathLst>
              <a:path w="647367" h="376213" extrusionOk="0">
                <a:moveTo>
                  <a:pt x="252596" y="120473"/>
                </a:moveTo>
                <a:cubicBezTo>
                  <a:pt x="252596" y="111610"/>
                  <a:pt x="259784" y="104422"/>
                  <a:pt x="268648" y="104422"/>
                </a:cubicBezTo>
                <a:lnTo>
                  <a:pt x="378715" y="104422"/>
                </a:lnTo>
                <a:cubicBezTo>
                  <a:pt x="387578" y="104422"/>
                  <a:pt x="394766" y="111610"/>
                  <a:pt x="394766" y="120473"/>
                </a:cubicBezTo>
                <a:cubicBezTo>
                  <a:pt x="394766" y="129337"/>
                  <a:pt x="387578" y="136524"/>
                  <a:pt x="378715" y="136524"/>
                </a:cubicBezTo>
                <a:lnTo>
                  <a:pt x="268648" y="136524"/>
                </a:lnTo>
                <a:cubicBezTo>
                  <a:pt x="259784" y="136524"/>
                  <a:pt x="252596" y="129338"/>
                  <a:pt x="252596" y="120473"/>
                </a:cubicBezTo>
                <a:close/>
                <a:moveTo>
                  <a:pt x="647367" y="360161"/>
                </a:moveTo>
                <a:cubicBezTo>
                  <a:pt x="647367" y="369025"/>
                  <a:pt x="640179" y="376214"/>
                  <a:pt x="631316" y="376214"/>
                </a:cubicBezTo>
                <a:cubicBezTo>
                  <a:pt x="622452" y="376214"/>
                  <a:pt x="615265" y="369028"/>
                  <a:pt x="615265" y="360164"/>
                </a:cubicBezTo>
                <a:cubicBezTo>
                  <a:pt x="615265" y="312930"/>
                  <a:pt x="568916" y="274417"/>
                  <a:pt x="511600" y="273664"/>
                </a:cubicBezTo>
                <a:cubicBezTo>
                  <a:pt x="501708" y="322513"/>
                  <a:pt x="458438" y="359392"/>
                  <a:pt x="406715" y="359392"/>
                </a:cubicBezTo>
                <a:lnTo>
                  <a:pt x="240646" y="359392"/>
                </a:lnTo>
                <a:cubicBezTo>
                  <a:pt x="188924" y="359392"/>
                  <a:pt x="145658" y="322509"/>
                  <a:pt x="135765" y="273664"/>
                </a:cubicBezTo>
                <a:cubicBezTo>
                  <a:pt x="78448" y="274412"/>
                  <a:pt x="32103" y="312925"/>
                  <a:pt x="32103" y="360161"/>
                </a:cubicBezTo>
                <a:cubicBezTo>
                  <a:pt x="32103" y="369025"/>
                  <a:pt x="24915" y="376212"/>
                  <a:pt x="16051" y="376212"/>
                </a:cubicBezTo>
                <a:cubicBezTo>
                  <a:pt x="7188" y="376212"/>
                  <a:pt x="0" y="369025"/>
                  <a:pt x="0" y="360161"/>
                </a:cubicBezTo>
                <a:cubicBezTo>
                  <a:pt x="0" y="295864"/>
                  <a:pt x="59605" y="243354"/>
                  <a:pt x="133642" y="241596"/>
                </a:cubicBezTo>
                <a:lnTo>
                  <a:pt x="133642" y="134618"/>
                </a:lnTo>
                <a:cubicBezTo>
                  <a:pt x="59605" y="132860"/>
                  <a:pt x="0" y="80348"/>
                  <a:pt x="0" y="16051"/>
                </a:cubicBezTo>
                <a:cubicBezTo>
                  <a:pt x="0" y="7188"/>
                  <a:pt x="7188" y="0"/>
                  <a:pt x="16051" y="0"/>
                </a:cubicBezTo>
                <a:cubicBezTo>
                  <a:pt x="24915" y="0"/>
                  <a:pt x="32103" y="7188"/>
                  <a:pt x="32103" y="16051"/>
                </a:cubicBezTo>
                <a:cubicBezTo>
                  <a:pt x="32103" y="63287"/>
                  <a:pt x="78448" y="101801"/>
                  <a:pt x="135767" y="102549"/>
                </a:cubicBezTo>
                <a:cubicBezTo>
                  <a:pt x="145662" y="53704"/>
                  <a:pt x="188929" y="16820"/>
                  <a:pt x="240646" y="16820"/>
                </a:cubicBezTo>
                <a:lnTo>
                  <a:pt x="406715" y="16820"/>
                </a:lnTo>
                <a:cubicBezTo>
                  <a:pt x="458435" y="16820"/>
                  <a:pt x="501705" y="53704"/>
                  <a:pt x="511600" y="102549"/>
                </a:cubicBezTo>
                <a:cubicBezTo>
                  <a:pt x="568916" y="101796"/>
                  <a:pt x="615265" y="63284"/>
                  <a:pt x="615265" y="16051"/>
                </a:cubicBezTo>
                <a:cubicBezTo>
                  <a:pt x="615265" y="7188"/>
                  <a:pt x="622452" y="0"/>
                  <a:pt x="631316" y="0"/>
                </a:cubicBezTo>
                <a:cubicBezTo>
                  <a:pt x="640179" y="0"/>
                  <a:pt x="647367" y="7186"/>
                  <a:pt x="647367" y="16050"/>
                </a:cubicBezTo>
                <a:cubicBezTo>
                  <a:pt x="647367" y="80348"/>
                  <a:pt x="587764" y="132858"/>
                  <a:pt x="513726" y="134616"/>
                </a:cubicBezTo>
                <a:lnTo>
                  <a:pt x="513726" y="241595"/>
                </a:lnTo>
                <a:cubicBezTo>
                  <a:pt x="587764" y="243354"/>
                  <a:pt x="647367" y="295866"/>
                  <a:pt x="647367" y="360161"/>
                </a:cubicBezTo>
                <a:close/>
                <a:moveTo>
                  <a:pt x="481623" y="123828"/>
                </a:moveTo>
                <a:cubicBezTo>
                  <a:pt x="481623" y="82526"/>
                  <a:pt x="448018" y="48923"/>
                  <a:pt x="406715" y="48923"/>
                </a:cubicBezTo>
                <a:lnTo>
                  <a:pt x="240646" y="48923"/>
                </a:lnTo>
                <a:cubicBezTo>
                  <a:pt x="199346" y="48923"/>
                  <a:pt x="165744" y="82526"/>
                  <a:pt x="165744" y="123828"/>
                </a:cubicBezTo>
                <a:lnTo>
                  <a:pt x="165744" y="252388"/>
                </a:lnTo>
                <a:cubicBezTo>
                  <a:pt x="165744" y="293689"/>
                  <a:pt x="199346" y="327291"/>
                  <a:pt x="240646" y="327291"/>
                </a:cubicBezTo>
                <a:lnTo>
                  <a:pt x="406715" y="327291"/>
                </a:lnTo>
                <a:cubicBezTo>
                  <a:pt x="448018" y="327291"/>
                  <a:pt x="481623" y="293689"/>
                  <a:pt x="481623" y="252388"/>
                </a:cubicBezTo>
                <a:lnTo>
                  <a:pt x="481623" y="123828"/>
                </a:lnTo>
                <a:close/>
                <a:moveTo>
                  <a:pt x="378715" y="239689"/>
                </a:moveTo>
                <a:lnTo>
                  <a:pt x="268648" y="239689"/>
                </a:lnTo>
                <a:cubicBezTo>
                  <a:pt x="259784" y="239689"/>
                  <a:pt x="252596" y="246877"/>
                  <a:pt x="252596" y="255741"/>
                </a:cubicBezTo>
                <a:cubicBezTo>
                  <a:pt x="252596" y="264604"/>
                  <a:pt x="259784" y="271792"/>
                  <a:pt x="268648" y="271792"/>
                </a:cubicBezTo>
                <a:lnTo>
                  <a:pt x="378715" y="271792"/>
                </a:lnTo>
                <a:cubicBezTo>
                  <a:pt x="387578" y="271792"/>
                  <a:pt x="394766" y="264604"/>
                  <a:pt x="394766" y="255741"/>
                </a:cubicBezTo>
                <a:cubicBezTo>
                  <a:pt x="394766" y="246877"/>
                  <a:pt x="387580" y="239689"/>
                  <a:pt x="378715" y="239689"/>
                </a:cubicBezTo>
                <a:close/>
                <a:moveTo>
                  <a:pt x="405790" y="172409"/>
                </a:moveTo>
                <a:lnTo>
                  <a:pt x="241572" y="172409"/>
                </a:lnTo>
                <a:cubicBezTo>
                  <a:pt x="232709" y="172409"/>
                  <a:pt x="225521" y="179597"/>
                  <a:pt x="225521" y="188460"/>
                </a:cubicBezTo>
                <a:cubicBezTo>
                  <a:pt x="225521" y="197324"/>
                  <a:pt x="232709" y="204511"/>
                  <a:pt x="241572" y="204511"/>
                </a:cubicBezTo>
                <a:lnTo>
                  <a:pt x="405790" y="204511"/>
                </a:lnTo>
                <a:cubicBezTo>
                  <a:pt x="414654" y="204511"/>
                  <a:pt x="421841" y="197324"/>
                  <a:pt x="421841" y="188460"/>
                </a:cubicBezTo>
                <a:cubicBezTo>
                  <a:pt x="421841" y="179597"/>
                  <a:pt x="414654" y="172409"/>
                  <a:pt x="405790" y="1724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45"/>
          <p:cNvSpPr/>
          <p:nvPr/>
        </p:nvSpPr>
        <p:spPr>
          <a:xfrm>
            <a:off x="5641997" y="3394107"/>
            <a:ext cx="317069" cy="391105"/>
          </a:xfrm>
          <a:custGeom>
            <a:avLst/>
            <a:gdLst/>
            <a:ahLst/>
            <a:cxnLst/>
            <a:rect l="l" t="t" r="r" b="b"/>
            <a:pathLst>
              <a:path w="532889" h="657319" extrusionOk="0">
                <a:moveTo>
                  <a:pt x="464043" y="86581"/>
                </a:moveTo>
                <a:cubicBezTo>
                  <a:pt x="464043" y="96374"/>
                  <a:pt x="456104" y="104314"/>
                  <a:pt x="446311" y="104314"/>
                </a:cubicBezTo>
                <a:cubicBezTo>
                  <a:pt x="436518" y="104314"/>
                  <a:pt x="428579" y="96375"/>
                  <a:pt x="428579" y="86581"/>
                </a:cubicBezTo>
                <a:cubicBezTo>
                  <a:pt x="428579" y="76787"/>
                  <a:pt x="436518" y="68847"/>
                  <a:pt x="446311" y="68847"/>
                </a:cubicBezTo>
                <a:cubicBezTo>
                  <a:pt x="456104" y="68847"/>
                  <a:pt x="464043" y="76787"/>
                  <a:pt x="464043" y="86581"/>
                </a:cubicBezTo>
                <a:close/>
                <a:moveTo>
                  <a:pt x="532890" y="86579"/>
                </a:moveTo>
                <a:cubicBezTo>
                  <a:pt x="532890" y="128842"/>
                  <a:pt x="502454" y="164130"/>
                  <a:pt x="462348" y="171671"/>
                </a:cubicBezTo>
                <a:lnTo>
                  <a:pt x="462348" y="486171"/>
                </a:lnTo>
                <a:cubicBezTo>
                  <a:pt x="462348" y="580542"/>
                  <a:pt x="385570" y="657320"/>
                  <a:pt x="291198" y="657320"/>
                </a:cubicBezTo>
                <a:cubicBezTo>
                  <a:pt x="196829" y="657320"/>
                  <a:pt x="120054" y="580542"/>
                  <a:pt x="120054" y="486171"/>
                </a:cubicBezTo>
                <a:lnTo>
                  <a:pt x="120054" y="404616"/>
                </a:lnTo>
                <a:cubicBezTo>
                  <a:pt x="69214" y="396861"/>
                  <a:pt x="30135" y="352842"/>
                  <a:pt x="30135" y="299867"/>
                </a:cubicBezTo>
                <a:lnTo>
                  <a:pt x="30135" y="117209"/>
                </a:lnTo>
                <a:cubicBezTo>
                  <a:pt x="12557" y="110677"/>
                  <a:pt x="0" y="93732"/>
                  <a:pt x="0" y="73910"/>
                </a:cubicBezTo>
                <a:lnTo>
                  <a:pt x="0" y="46172"/>
                </a:lnTo>
                <a:cubicBezTo>
                  <a:pt x="0" y="20712"/>
                  <a:pt x="20714" y="0"/>
                  <a:pt x="46172" y="0"/>
                </a:cubicBezTo>
                <a:cubicBezTo>
                  <a:pt x="71631" y="0"/>
                  <a:pt x="92345" y="20712"/>
                  <a:pt x="92345" y="46172"/>
                </a:cubicBezTo>
                <a:lnTo>
                  <a:pt x="92345" y="73910"/>
                </a:lnTo>
                <a:cubicBezTo>
                  <a:pt x="92345" y="93734"/>
                  <a:pt x="79788" y="110678"/>
                  <a:pt x="62210" y="117209"/>
                </a:cubicBezTo>
                <a:lnTo>
                  <a:pt x="62210" y="299868"/>
                </a:lnTo>
                <a:cubicBezTo>
                  <a:pt x="62210" y="340608"/>
                  <a:pt x="95354" y="373751"/>
                  <a:pt x="136091" y="373751"/>
                </a:cubicBezTo>
                <a:cubicBezTo>
                  <a:pt x="176829" y="373751"/>
                  <a:pt x="209973" y="340608"/>
                  <a:pt x="209973" y="299868"/>
                </a:cubicBezTo>
                <a:lnTo>
                  <a:pt x="209973" y="117209"/>
                </a:lnTo>
                <a:cubicBezTo>
                  <a:pt x="192396" y="110678"/>
                  <a:pt x="179840" y="93734"/>
                  <a:pt x="179840" y="73910"/>
                </a:cubicBezTo>
                <a:lnTo>
                  <a:pt x="179840" y="46172"/>
                </a:lnTo>
                <a:cubicBezTo>
                  <a:pt x="179841" y="20712"/>
                  <a:pt x="200553" y="0"/>
                  <a:pt x="226013" y="0"/>
                </a:cubicBezTo>
                <a:cubicBezTo>
                  <a:pt x="251472" y="0"/>
                  <a:pt x="272186" y="20712"/>
                  <a:pt x="272186" y="46172"/>
                </a:cubicBezTo>
                <a:lnTo>
                  <a:pt x="272186" y="73910"/>
                </a:lnTo>
                <a:cubicBezTo>
                  <a:pt x="272186" y="93734"/>
                  <a:pt x="259629" y="110678"/>
                  <a:pt x="242051" y="117209"/>
                </a:cubicBezTo>
                <a:lnTo>
                  <a:pt x="242051" y="299868"/>
                </a:lnTo>
                <a:cubicBezTo>
                  <a:pt x="242051" y="352842"/>
                  <a:pt x="202972" y="396863"/>
                  <a:pt x="152131" y="404617"/>
                </a:cubicBezTo>
                <a:lnTo>
                  <a:pt x="152131" y="486173"/>
                </a:lnTo>
                <a:cubicBezTo>
                  <a:pt x="152131" y="562858"/>
                  <a:pt x="214516" y="625244"/>
                  <a:pt x="291198" y="625244"/>
                </a:cubicBezTo>
                <a:cubicBezTo>
                  <a:pt x="367883" y="625244"/>
                  <a:pt x="430271" y="562858"/>
                  <a:pt x="430271" y="486173"/>
                </a:cubicBezTo>
                <a:lnTo>
                  <a:pt x="430271" y="171673"/>
                </a:lnTo>
                <a:cubicBezTo>
                  <a:pt x="390165" y="164131"/>
                  <a:pt x="359729" y="128844"/>
                  <a:pt x="359729" y="86581"/>
                </a:cubicBezTo>
                <a:cubicBezTo>
                  <a:pt x="359729" y="38839"/>
                  <a:pt x="398569" y="0"/>
                  <a:pt x="446309" y="0"/>
                </a:cubicBezTo>
                <a:cubicBezTo>
                  <a:pt x="494050" y="0"/>
                  <a:pt x="532890" y="38839"/>
                  <a:pt x="532890" y="86579"/>
                </a:cubicBezTo>
                <a:close/>
                <a:moveTo>
                  <a:pt x="211918" y="73910"/>
                </a:moveTo>
                <a:cubicBezTo>
                  <a:pt x="211918" y="81682"/>
                  <a:pt x="218241" y="88005"/>
                  <a:pt x="226013" y="88005"/>
                </a:cubicBezTo>
                <a:cubicBezTo>
                  <a:pt x="233785" y="88005"/>
                  <a:pt x="240109" y="81682"/>
                  <a:pt x="240109" y="73910"/>
                </a:cubicBezTo>
                <a:lnTo>
                  <a:pt x="240109" y="46172"/>
                </a:lnTo>
                <a:cubicBezTo>
                  <a:pt x="240109" y="38399"/>
                  <a:pt x="233787" y="32077"/>
                  <a:pt x="226013" y="32077"/>
                </a:cubicBezTo>
                <a:cubicBezTo>
                  <a:pt x="218241" y="32077"/>
                  <a:pt x="211918" y="38399"/>
                  <a:pt x="211918" y="46172"/>
                </a:cubicBezTo>
                <a:lnTo>
                  <a:pt x="211918" y="73910"/>
                </a:lnTo>
                <a:close/>
                <a:moveTo>
                  <a:pt x="60268" y="46172"/>
                </a:moveTo>
                <a:cubicBezTo>
                  <a:pt x="60268" y="38399"/>
                  <a:pt x="53945" y="32077"/>
                  <a:pt x="46172" y="32077"/>
                </a:cubicBezTo>
                <a:cubicBezTo>
                  <a:pt x="38399" y="32077"/>
                  <a:pt x="32077" y="38399"/>
                  <a:pt x="32077" y="46172"/>
                </a:cubicBezTo>
                <a:lnTo>
                  <a:pt x="32077" y="73910"/>
                </a:lnTo>
                <a:cubicBezTo>
                  <a:pt x="32077" y="81682"/>
                  <a:pt x="38399" y="88005"/>
                  <a:pt x="46172" y="88005"/>
                </a:cubicBezTo>
                <a:cubicBezTo>
                  <a:pt x="53944" y="88005"/>
                  <a:pt x="60268" y="81682"/>
                  <a:pt x="60268" y="73910"/>
                </a:cubicBezTo>
                <a:lnTo>
                  <a:pt x="60268" y="46172"/>
                </a:lnTo>
                <a:close/>
                <a:moveTo>
                  <a:pt x="500813" y="86579"/>
                </a:moveTo>
                <a:cubicBezTo>
                  <a:pt x="500813" y="56526"/>
                  <a:pt x="476362" y="32077"/>
                  <a:pt x="446309" y="32077"/>
                </a:cubicBezTo>
                <a:cubicBezTo>
                  <a:pt x="416257" y="32077"/>
                  <a:pt x="391806" y="56528"/>
                  <a:pt x="391806" y="86579"/>
                </a:cubicBezTo>
                <a:cubicBezTo>
                  <a:pt x="391806" y="116552"/>
                  <a:pt x="416127" y="140953"/>
                  <a:pt x="446069" y="141083"/>
                </a:cubicBezTo>
                <a:cubicBezTo>
                  <a:pt x="446149" y="141083"/>
                  <a:pt x="446229" y="141081"/>
                  <a:pt x="446309" y="141081"/>
                </a:cubicBezTo>
                <a:cubicBezTo>
                  <a:pt x="446390" y="141081"/>
                  <a:pt x="446470" y="141081"/>
                  <a:pt x="446550" y="141083"/>
                </a:cubicBezTo>
                <a:cubicBezTo>
                  <a:pt x="476492" y="140953"/>
                  <a:pt x="500813" y="116553"/>
                  <a:pt x="500813" y="865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45"/>
          <p:cNvSpPr/>
          <p:nvPr/>
        </p:nvSpPr>
        <p:spPr>
          <a:xfrm>
            <a:off x="6398837" y="4065899"/>
            <a:ext cx="295905" cy="352690"/>
          </a:xfrm>
          <a:custGeom>
            <a:avLst/>
            <a:gdLst/>
            <a:ahLst/>
            <a:cxnLst/>
            <a:rect l="l" t="t" r="r" b="b"/>
            <a:pathLst>
              <a:path w="497320" h="592757" extrusionOk="0">
                <a:moveTo>
                  <a:pt x="248654" y="184317"/>
                </a:moveTo>
                <a:cubicBezTo>
                  <a:pt x="299470" y="184317"/>
                  <a:pt x="340811" y="142975"/>
                  <a:pt x="340811" y="92160"/>
                </a:cubicBezTo>
                <a:cubicBezTo>
                  <a:pt x="340811" y="41343"/>
                  <a:pt x="299470" y="0"/>
                  <a:pt x="248654" y="0"/>
                </a:cubicBezTo>
                <a:cubicBezTo>
                  <a:pt x="197839" y="0"/>
                  <a:pt x="156498" y="41342"/>
                  <a:pt x="156498" y="92160"/>
                </a:cubicBezTo>
                <a:cubicBezTo>
                  <a:pt x="156498" y="142975"/>
                  <a:pt x="197839" y="184317"/>
                  <a:pt x="248654" y="184317"/>
                </a:cubicBezTo>
                <a:close/>
                <a:moveTo>
                  <a:pt x="248654" y="32073"/>
                </a:moveTo>
                <a:cubicBezTo>
                  <a:pt x="281786" y="32073"/>
                  <a:pt x="308740" y="59029"/>
                  <a:pt x="308740" y="92162"/>
                </a:cubicBezTo>
                <a:cubicBezTo>
                  <a:pt x="308740" y="125293"/>
                  <a:pt x="281786" y="152247"/>
                  <a:pt x="248654" y="152247"/>
                </a:cubicBezTo>
                <a:cubicBezTo>
                  <a:pt x="215523" y="152247"/>
                  <a:pt x="188569" y="125293"/>
                  <a:pt x="188569" y="92162"/>
                </a:cubicBezTo>
                <a:cubicBezTo>
                  <a:pt x="188569" y="59029"/>
                  <a:pt x="215523" y="32073"/>
                  <a:pt x="248654" y="32073"/>
                </a:cubicBezTo>
                <a:close/>
                <a:moveTo>
                  <a:pt x="248654" y="364904"/>
                </a:moveTo>
                <a:cubicBezTo>
                  <a:pt x="185835" y="364904"/>
                  <a:pt x="134729" y="416011"/>
                  <a:pt x="134729" y="478831"/>
                </a:cubicBezTo>
                <a:cubicBezTo>
                  <a:pt x="134729" y="541651"/>
                  <a:pt x="185836" y="592758"/>
                  <a:pt x="248654" y="592758"/>
                </a:cubicBezTo>
                <a:cubicBezTo>
                  <a:pt x="311472" y="592758"/>
                  <a:pt x="362580" y="541651"/>
                  <a:pt x="362580" y="478831"/>
                </a:cubicBezTo>
                <a:cubicBezTo>
                  <a:pt x="362580" y="416011"/>
                  <a:pt x="311474" y="364904"/>
                  <a:pt x="248654" y="364904"/>
                </a:cubicBezTo>
                <a:close/>
                <a:moveTo>
                  <a:pt x="248654" y="560685"/>
                </a:moveTo>
                <a:cubicBezTo>
                  <a:pt x="203520" y="560685"/>
                  <a:pt x="166800" y="523965"/>
                  <a:pt x="166800" y="478829"/>
                </a:cubicBezTo>
                <a:cubicBezTo>
                  <a:pt x="166800" y="433694"/>
                  <a:pt x="203520" y="396974"/>
                  <a:pt x="248654" y="396974"/>
                </a:cubicBezTo>
                <a:cubicBezTo>
                  <a:pt x="293788" y="396974"/>
                  <a:pt x="330508" y="433694"/>
                  <a:pt x="330508" y="478829"/>
                </a:cubicBezTo>
                <a:cubicBezTo>
                  <a:pt x="330508" y="523965"/>
                  <a:pt x="293790" y="560685"/>
                  <a:pt x="248654" y="560685"/>
                </a:cubicBezTo>
                <a:close/>
                <a:moveTo>
                  <a:pt x="295748" y="470677"/>
                </a:moveTo>
                <a:cubicBezTo>
                  <a:pt x="298517" y="475957"/>
                  <a:pt x="298126" y="482338"/>
                  <a:pt x="294736" y="487243"/>
                </a:cubicBezTo>
                <a:lnTo>
                  <a:pt x="262010" y="534569"/>
                </a:lnTo>
                <a:cubicBezTo>
                  <a:pt x="258898" y="539070"/>
                  <a:pt x="253893" y="541485"/>
                  <a:pt x="248807" y="541485"/>
                </a:cubicBezTo>
                <a:cubicBezTo>
                  <a:pt x="245661" y="541485"/>
                  <a:pt x="242484" y="540562"/>
                  <a:pt x="239700" y="538637"/>
                </a:cubicBezTo>
                <a:cubicBezTo>
                  <a:pt x="232417" y="533601"/>
                  <a:pt x="230593" y="523612"/>
                  <a:pt x="235630" y="516329"/>
                </a:cubicBezTo>
                <a:lnTo>
                  <a:pt x="250960" y="494159"/>
                </a:lnTo>
                <a:lnTo>
                  <a:pt x="215762" y="494159"/>
                </a:lnTo>
                <a:cubicBezTo>
                  <a:pt x="209744" y="494159"/>
                  <a:pt x="204234" y="490789"/>
                  <a:pt x="201490" y="485434"/>
                </a:cubicBezTo>
                <a:cubicBezTo>
                  <a:pt x="198747" y="480080"/>
                  <a:pt x="199233" y="473639"/>
                  <a:pt x="202749" y="468754"/>
                </a:cubicBezTo>
                <a:lnTo>
                  <a:pt x="235807" y="422844"/>
                </a:lnTo>
                <a:cubicBezTo>
                  <a:pt x="240980" y="415657"/>
                  <a:pt x="251000" y="414028"/>
                  <a:pt x="258189" y="419202"/>
                </a:cubicBezTo>
                <a:cubicBezTo>
                  <a:pt x="265376" y="424379"/>
                  <a:pt x="267007" y="434399"/>
                  <a:pt x="261832" y="441587"/>
                </a:cubicBezTo>
                <a:lnTo>
                  <a:pt x="247068" y="462090"/>
                </a:lnTo>
                <a:lnTo>
                  <a:pt x="281545" y="462090"/>
                </a:lnTo>
                <a:cubicBezTo>
                  <a:pt x="287509" y="462086"/>
                  <a:pt x="292980" y="465396"/>
                  <a:pt x="295748" y="470677"/>
                </a:cubicBezTo>
                <a:close/>
                <a:moveTo>
                  <a:pt x="497087" y="481446"/>
                </a:moveTo>
                <a:lnTo>
                  <a:pt x="497087" y="481446"/>
                </a:lnTo>
                <a:cubicBezTo>
                  <a:pt x="497083" y="481430"/>
                  <a:pt x="497080" y="481413"/>
                  <a:pt x="497079" y="481398"/>
                </a:cubicBezTo>
                <a:cubicBezTo>
                  <a:pt x="497079" y="481398"/>
                  <a:pt x="497079" y="481398"/>
                  <a:pt x="497079" y="481397"/>
                </a:cubicBezTo>
                <a:cubicBezTo>
                  <a:pt x="497079" y="481397"/>
                  <a:pt x="497077" y="481382"/>
                  <a:pt x="497075" y="481374"/>
                </a:cubicBezTo>
                <a:lnTo>
                  <a:pt x="497075" y="481369"/>
                </a:lnTo>
                <a:cubicBezTo>
                  <a:pt x="497075" y="481363"/>
                  <a:pt x="497074" y="481357"/>
                  <a:pt x="497072" y="481350"/>
                </a:cubicBezTo>
                <a:cubicBezTo>
                  <a:pt x="497072" y="481347"/>
                  <a:pt x="497071" y="481342"/>
                  <a:pt x="497071" y="481339"/>
                </a:cubicBezTo>
                <a:lnTo>
                  <a:pt x="497069" y="481326"/>
                </a:lnTo>
                <a:cubicBezTo>
                  <a:pt x="497069" y="481321"/>
                  <a:pt x="497069" y="481318"/>
                  <a:pt x="497067" y="481313"/>
                </a:cubicBezTo>
                <a:cubicBezTo>
                  <a:pt x="497066" y="481308"/>
                  <a:pt x="497066" y="481305"/>
                  <a:pt x="497066" y="481300"/>
                </a:cubicBezTo>
                <a:cubicBezTo>
                  <a:pt x="497066" y="481297"/>
                  <a:pt x="497064" y="481292"/>
                  <a:pt x="497064" y="481292"/>
                </a:cubicBezTo>
                <a:cubicBezTo>
                  <a:pt x="497063" y="481283"/>
                  <a:pt x="497063" y="481280"/>
                  <a:pt x="497061" y="481276"/>
                </a:cubicBezTo>
                <a:cubicBezTo>
                  <a:pt x="496790" y="479811"/>
                  <a:pt x="496309" y="478358"/>
                  <a:pt x="495603" y="476960"/>
                </a:cubicBezTo>
                <a:lnTo>
                  <a:pt x="415781" y="318755"/>
                </a:lnTo>
                <a:cubicBezTo>
                  <a:pt x="395408" y="278392"/>
                  <a:pt x="359079" y="224730"/>
                  <a:pt x="279141" y="224730"/>
                </a:cubicBezTo>
                <a:lnTo>
                  <a:pt x="218179" y="224730"/>
                </a:lnTo>
                <a:cubicBezTo>
                  <a:pt x="138243" y="224730"/>
                  <a:pt x="101914" y="278392"/>
                  <a:pt x="81540" y="318757"/>
                </a:cubicBezTo>
                <a:lnTo>
                  <a:pt x="1718" y="476960"/>
                </a:lnTo>
                <a:cubicBezTo>
                  <a:pt x="1013" y="478358"/>
                  <a:pt x="532" y="479811"/>
                  <a:pt x="261" y="481276"/>
                </a:cubicBezTo>
                <a:cubicBezTo>
                  <a:pt x="261" y="481280"/>
                  <a:pt x="259" y="481283"/>
                  <a:pt x="259" y="481288"/>
                </a:cubicBezTo>
                <a:cubicBezTo>
                  <a:pt x="259" y="481288"/>
                  <a:pt x="257" y="481297"/>
                  <a:pt x="257" y="481300"/>
                </a:cubicBezTo>
                <a:cubicBezTo>
                  <a:pt x="257" y="481305"/>
                  <a:pt x="256" y="481308"/>
                  <a:pt x="256" y="481313"/>
                </a:cubicBezTo>
                <a:cubicBezTo>
                  <a:pt x="256" y="481318"/>
                  <a:pt x="256" y="481321"/>
                  <a:pt x="254" y="481326"/>
                </a:cubicBezTo>
                <a:lnTo>
                  <a:pt x="253" y="481339"/>
                </a:lnTo>
                <a:cubicBezTo>
                  <a:pt x="253" y="481342"/>
                  <a:pt x="251" y="481347"/>
                  <a:pt x="251" y="481350"/>
                </a:cubicBezTo>
                <a:cubicBezTo>
                  <a:pt x="249" y="481357"/>
                  <a:pt x="249" y="481363"/>
                  <a:pt x="248" y="481369"/>
                </a:cubicBezTo>
                <a:lnTo>
                  <a:pt x="248" y="481374"/>
                </a:lnTo>
                <a:cubicBezTo>
                  <a:pt x="246" y="481382"/>
                  <a:pt x="245" y="481390"/>
                  <a:pt x="245" y="481390"/>
                </a:cubicBezTo>
                <a:cubicBezTo>
                  <a:pt x="243" y="481398"/>
                  <a:pt x="243" y="481398"/>
                  <a:pt x="243" y="481398"/>
                </a:cubicBezTo>
                <a:cubicBezTo>
                  <a:pt x="241" y="481414"/>
                  <a:pt x="238" y="481432"/>
                  <a:pt x="235" y="481446"/>
                </a:cubicBezTo>
                <a:lnTo>
                  <a:pt x="235" y="481446"/>
                </a:lnTo>
                <a:cubicBezTo>
                  <a:pt x="-322" y="484647"/>
                  <a:pt x="124" y="487902"/>
                  <a:pt x="1426" y="490790"/>
                </a:cubicBezTo>
                <a:lnTo>
                  <a:pt x="1426" y="490792"/>
                </a:lnTo>
                <a:cubicBezTo>
                  <a:pt x="1430" y="490798"/>
                  <a:pt x="1431" y="490805"/>
                  <a:pt x="1434" y="490810"/>
                </a:cubicBezTo>
                <a:cubicBezTo>
                  <a:pt x="1434" y="490813"/>
                  <a:pt x="1434" y="490813"/>
                  <a:pt x="1436" y="490814"/>
                </a:cubicBezTo>
                <a:cubicBezTo>
                  <a:pt x="1442" y="490829"/>
                  <a:pt x="1449" y="490843"/>
                  <a:pt x="1455" y="490858"/>
                </a:cubicBezTo>
                <a:cubicBezTo>
                  <a:pt x="1458" y="490864"/>
                  <a:pt x="1460" y="490870"/>
                  <a:pt x="1463" y="490877"/>
                </a:cubicBezTo>
                <a:cubicBezTo>
                  <a:pt x="1463" y="490877"/>
                  <a:pt x="1465" y="490878"/>
                  <a:pt x="1465" y="490880"/>
                </a:cubicBezTo>
                <a:cubicBezTo>
                  <a:pt x="1466" y="490887"/>
                  <a:pt x="1468" y="490891"/>
                  <a:pt x="1471" y="490896"/>
                </a:cubicBezTo>
                <a:cubicBezTo>
                  <a:pt x="1473" y="490898"/>
                  <a:pt x="1473" y="490901"/>
                  <a:pt x="1474" y="490904"/>
                </a:cubicBezTo>
                <a:cubicBezTo>
                  <a:pt x="1476" y="490909"/>
                  <a:pt x="1479" y="490914"/>
                  <a:pt x="1481" y="490920"/>
                </a:cubicBezTo>
                <a:cubicBezTo>
                  <a:pt x="1481" y="490922"/>
                  <a:pt x="1482" y="490923"/>
                  <a:pt x="1482" y="490925"/>
                </a:cubicBezTo>
                <a:cubicBezTo>
                  <a:pt x="1484" y="490930"/>
                  <a:pt x="1487" y="490935"/>
                  <a:pt x="1489" y="490939"/>
                </a:cubicBezTo>
                <a:cubicBezTo>
                  <a:pt x="1491" y="490943"/>
                  <a:pt x="1492" y="490946"/>
                  <a:pt x="1494" y="490949"/>
                </a:cubicBezTo>
                <a:cubicBezTo>
                  <a:pt x="1495" y="490952"/>
                  <a:pt x="1495" y="490955"/>
                  <a:pt x="1497" y="490957"/>
                </a:cubicBezTo>
                <a:cubicBezTo>
                  <a:pt x="1499" y="490962"/>
                  <a:pt x="1502" y="490968"/>
                  <a:pt x="1503" y="490972"/>
                </a:cubicBezTo>
                <a:cubicBezTo>
                  <a:pt x="1503" y="490975"/>
                  <a:pt x="1505" y="490976"/>
                  <a:pt x="1505" y="490978"/>
                </a:cubicBezTo>
                <a:cubicBezTo>
                  <a:pt x="1508" y="490984"/>
                  <a:pt x="1510" y="490989"/>
                  <a:pt x="1513" y="490996"/>
                </a:cubicBezTo>
                <a:cubicBezTo>
                  <a:pt x="1513" y="490996"/>
                  <a:pt x="1513" y="490997"/>
                  <a:pt x="1515" y="490999"/>
                </a:cubicBezTo>
                <a:cubicBezTo>
                  <a:pt x="1518" y="491005"/>
                  <a:pt x="1519" y="491012"/>
                  <a:pt x="1523" y="491016"/>
                </a:cubicBezTo>
                <a:cubicBezTo>
                  <a:pt x="1524" y="491018"/>
                  <a:pt x="1524" y="491021"/>
                  <a:pt x="1526" y="491024"/>
                </a:cubicBezTo>
                <a:cubicBezTo>
                  <a:pt x="1527" y="491029"/>
                  <a:pt x="1531" y="491034"/>
                  <a:pt x="1532" y="491039"/>
                </a:cubicBezTo>
                <a:cubicBezTo>
                  <a:pt x="1532" y="491040"/>
                  <a:pt x="1534" y="491042"/>
                  <a:pt x="1534" y="491042"/>
                </a:cubicBezTo>
                <a:cubicBezTo>
                  <a:pt x="1537" y="491050"/>
                  <a:pt x="1540" y="491056"/>
                  <a:pt x="1542" y="491061"/>
                </a:cubicBezTo>
                <a:cubicBezTo>
                  <a:pt x="1542" y="491061"/>
                  <a:pt x="1542" y="491064"/>
                  <a:pt x="1543" y="491064"/>
                </a:cubicBezTo>
                <a:cubicBezTo>
                  <a:pt x="1550" y="491079"/>
                  <a:pt x="1556" y="491093"/>
                  <a:pt x="1563" y="491106"/>
                </a:cubicBezTo>
                <a:cubicBezTo>
                  <a:pt x="3038" y="494198"/>
                  <a:pt x="5511" y="496842"/>
                  <a:pt x="8808" y="498505"/>
                </a:cubicBezTo>
                <a:cubicBezTo>
                  <a:pt x="8832" y="498518"/>
                  <a:pt x="8854" y="498529"/>
                  <a:pt x="8877" y="498539"/>
                </a:cubicBezTo>
                <a:lnTo>
                  <a:pt x="60715" y="524577"/>
                </a:lnTo>
                <a:cubicBezTo>
                  <a:pt x="68627" y="528553"/>
                  <a:pt x="78268" y="525360"/>
                  <a:pt x="82243" y="517446"/>
                </a:cubicBezTo>
                <a:cubicBezTo>
                  <a:pt x="86218" y="509533"/>
                  <a:pt x="83025" y="499895"/>
                  <a:pt x="75112" y="495920"/>
                </a:cubicBezTo>
                <a:lnTo>
                  <a:pt x="37585" y="477069"/>
                </a:lnTo>
                <a:lnTo>
                  <a:pt x="110171" y="333210"/>
                </a:lnTo>
                <a:cubicBezTo>
                  <a:pt x="126476" y="300904"/>
                  <a:pt x="149124" y="267985"/>
                  <a:pt x="193602" y="259120"/>
                </a:cubicBezTo>
                <a:lnTo>
                  <a:pt x="234538" y="335220"/>
                </a:lnTo>
                <a:cubicBezTo>
                  <a:pt x="237335" y="340418"/>
                  <a:pt x="242758" y="343660"/>
                  <a:pt x="248661" y="343660"/>
                </a:cubicBezTo>
                <a:cubicBezTo>
                  <a:pt x="254564" y="343660"/>
                  <a:pt x="259987" y="340419"/>
                  <a:pt x="262783" y="335220"/>
                </a:cubicBezTo>
                <a:lnTo>
                  <a:pt x="303719" y="259120"/>
                </a:lnTo>
                <a:cubicBezTo>
                  <a:pt x="348194" y="267985"/>
                  <a:pt x="370844" y="300906"/>
                  <a:pt x="387149" y="333208"/>
                </a:cubicBezTo>
                <a:lnTo>
                  <a:pt x="459735" y="477069"/>
                </a:lnTo>
                <a:lnTo>
                  <a:pt x="422208" y="495920"/>
                </a:lnTo>
                <a:cubicBezTo>
                  <a:pt x="414295" y="499895"/>
                  <a:pt x="411102" y="509533"/>
                  <a:pt x="415077" y="517446"/>
                </a:cubicBezTo>
                <a:cubicBezTo>
                  <a:pt x="417893" y="523051"/>
                  <a:pt x="423547" y="526288"/>
                  <a:pt x="429419" y="526288"/>
                </a:cubicBezTo>
                <a:cubicBezTo>
                  <a:pt x="431839" y="526288"/>
                  <a:pt x="434296" y="525738"/>
                  <a:pt x="436605" y="524579"/>
                </a:cubicBezTo>
                <a:lnTo>
                  <a:pt x="488443" y="498540"/>
                </a:lnTo>
                <a:cubicBezTo>
                  <a:pt x="488468" y="498529"/>
                  <a:pt x="488490" y="498518"/>
                  <a:pt x="488512" y="498507"/>
                </a:cubicBezTo>
                <a:cubicBezTo>
                  <a:pt x="491808" y="496844"/>
                  <a:pt x="494282" y="494198"/>
                  <a:pt x="495757" y="491108"/>
                </a:cubicBezTo>
                <a:cubicBezTo>
                  <a:pt x="495764" y="491093"/>
                  <a:pt x="495770" y="491079"/>
                  <a:pt x="495777" y="491066"/>
                </a:cubicBezTo>
                <a:cubicBezTo>
                  <a:pt x="495777" y="491066"/>
                  <a:pt x="495777" y="491064"/>
                  <a:pt x="495777" y="491064"/>
                </a:cubicBezTo>
                <a:cubicBezTo>
                  <a:pt x="495780" y="491058"/>
                  <a:pt x="495783" y="491052"/>
                  <a:pt x="495785" y="491047"/>
                </a:cubicBezTo>
                <a:cubicBezTo>
                  <a:pt x="495785" y="491047"/>
                  <a:pt x="495786" y="491042"/>
                  <a:pt x="495786" y="491040"/>
                </a:cubicBezTo>
                <a:cubicBezTo>
                  <a:pt x="495788" y="491036"/>
                  <a:pt x="495791" y="491031"/>
                  <a:pt x="495793" y="491026"/>
                </a:cubicBezTo>
                <a:cubicBezTo>
                  <a:pt x="495794" y="491023"/>
                  <a:pt x="495794" y="491020"/>
                  <a:pt x="495796" y="491018"/>
                </a:cubicBezTo>
                <a:cubicBezTo>
                  <a:pt x="495797" y="491013"/>
                  <a:pt x="495801" y="491007"/>
                  <a:pt x="495804" y="491000"/>
                </a:cubicBezTo>
                <a:cubicBezTo>
                  <a:pt x="495804" y="490999"/>
                  <a:pt x="495804" y="490999"/>
                  <a:pt x="495804" y="490999"/>
                </a:cubicBezTo>
                <a:cubicBezTo>
                  <a:pt x="495807" y="490991"/>
                  <a:pt x="495810" y="490986"/>
                  <a:pt x="495813" y="490979"/>
                </a:cubicBezTo>
                <a:cubicBezTo>
                  <a:pt x="495813" y="490978"/>
                  <a:pt x="495815" y="490976"/>
                  <a:pt x="495815" y="490973"/>
                </a:cubicBezTo>
                <a:cubicBezTo>
                  <a:pt x="495817" y="490970"/>
                  <a:pt x="495818" y="490963"/>
                  <a:pt x="495821" y="490959"/>
                </a:cubicBezTo>
                <a:cubicBezTo>
                  <a:pt x="495823" y="490957"/>
                  <a:pt x="495823" y="490954"/>
                  <a:pt x="495825" y="490951"/>
                </a:cubicBezTo>
                <a:cubicBezTo>
                  <a:pt x="495826" y="490947"/>
                  <a:pt x="495828" y="490944"/>
                  <a:pt x="495829" y="490941"/>
                </a:cubicBezTo>
                <a:cubicBezTo>
                  <a:pt x="495831" y="490936"/>
                  <a:pt x="495833" y="490931"/>
                  <a:pt x="495836" y="490927"/>
                </a:cubicBezTo>
                <a:cubicBezTo>
                  <a:pt x="495836" y="490925"/>
                  <a:pt x="495838" y="490923"/>
                  <a:pt x="495838" y="490922"/>
                </a:cubicBezTo>
                <a:cubicBezTo>
                  <a:pt x="495839" y="490915"/>
                  <a:pt x="495842" y="490911"/>
                  <a:pt x="495844" y="490906"/>
                </a:cubicBezTo>
                <a:cubicBezTo>
                  <a:pt x="495846" y="490903"/>
                  <a:pt x="495846" y="490899"/>
                  <a:pt x="495847" y="490898"/>
                </a:cubicBezTo>
                <a:cubicBezTo>
                  <a:pt x="495849" y="490893"/>
                  <a:pt x="495852" y="490888"/>
                  <a:pt x="495854" y="490882"/>
                </a:cubicBezTo>
                <a:cubicBezTo>
                  <a:pt x="495854" y="490880"/>
                  <a:pt x="495855" y="490878"/>
                  <a:pt x="495855" y="490878"/>
                </a:cubicBezTo>
                <a:cubicBezTo>
                  <a:pt x="495858" y="490872"/>
                  <a:pt x="495860" y="490866"/>
                  <a:pt x="495863" y="490859"/>
                </a:cubicBezTo>
                <a:cubicBezTo>
                  <a:pt x="495870" y="490843"/>
                  <a:pt x="495876" y="490829"/>
                  <a:pt x="495882" y="490816"/>
                </a:cubicBezTo>
                <a:cubicBezTo>
                  <a:pt x="495882" y="490814"/>
                  <a:pt x="495882" y="490814"/>
                  <a:pt x="495884" y="490811"/>
                </a:cubicBezTo>
                <a:cubicBezTo>
                  <a:pt x="495887" y="490806"/>
                  <a:pt x="495889" y="490800"/>
                  <a:pt x="495892" y="490793"/>
                </a:cubicBezTo>
                <a:lnTo>
                  <a:pt x="495892" y="490792"/>
                </a:lnTo>
                <a:cubicBezTo>
                  <a:pt x="497197" y="487904"/>
                  <a:pt x="497642" y="484647"/>
                  <a:pt x="497087" y="481446"/>
                </a:cubicBezTo>
                <a:close/>
                <a:moveTo>
                  <a:pt x="248654" y="293771"/>
                </a:moveTo>
                <a:lnTo>
                  <a:pt x="228769" y="256803"/>
                </a:lnTo>
                <a:lnTo>
                  <a:pt x="268540" y="256803"/>
                </a:lnTo>
                <a:lnTo>
                  <a:pt x="248654" y="2937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45"/>
          <p:cNvSpPr/>
          <p:nvPr/>
        </p:nvSpPr>
        <p:spPr>
          <a:xfrm>
            <a:off x="5650367" y="4053627"/>
            <a:ext cx="300330" cy="377234"/>
          </a:xfrm>
          <a:custGeom>
            <a:avLst/>
            <a:gdLst/>
            <a:ahLst/>
            <a:cxnLst/>
            <a:rect l="l" t="t" r="r" b="b"/>
            <a:pathLst>
              <a:path w="504756" h="634007" extrusionOk="0">
                <a:moveTo>
                  <a:pt x="184258" y="347572"/>
                </a:moveTo>
                <a:cubicBezTo>
                  <a:pt x="184258" y="316445"/>
                  <a:pt x="158936" y="291121"/>
                  <a:pt x="127808" y="291121"/>
                </a:cubicBezTo>
                <a:cubicBezTo>
                  <a:pt x="96680" y="291121"/>
                  <a:pt x="71357" y="316445"/>
                  <a:pt x="71357" y="347572"/>
                </a:cubicBezTo>
                <a:cubicBezTo>
                  <a:pt x="71357" y="378700"/>
                  <a:pt x="96680" y="404024"/>
                  <a:pt x="127808" y="404024"/>
                </a:cubicBezTo>
                <a:cubicBezTo>
                  <a:pt x="158936" y="404024"/>
                  <a:pt x="184258" y="378700"/>
                  <a:pt x="184258" y="347572"/>
                </a:cubicBezTo>
                <a:close/>
                <a:moveTo>
                  <a:pt x="103459" y="347572"/>
                </a:moveTo>
                <a:cubicBezTo>
                  <a:pt x="103459" y="334146"/>
                  <a:pt x="114383" y="323223"/>
                  <a:pt x="127808" y="323223"/>
                </a:cubicBezTo>
                <a:cubicBezTo>
                  <a:pt x="141233" y="323223"/>
                  <a:pt x="152156" y="334146"/>
                  <a:pt x="152156" y="347572"/>
                </a:cubicBezTo>
                <a:cubicBezTo>
                  <a:pt x="152156" y="360999"/>
                  <a:pt x="141233" y="371922"/>
                  <a:pt x="127808" y="371922"/>
                </a:cubicBezTo>
                <a:cubicBezTo>
                  <a:pt x="114383" y="371922"/>
                  <a:pt x="103459" y="360999"/>
                  <a:pt x="103459" y="347572"/>
                </a:cubicBezTo>
                <a:close/>
                <a:moveTo>
                  <a:pt x="175921" y="430072"/>
                </a:moveTo>
                <a:cubicBezTo>
                  <a:pt x="144793" y="430072"/>
                  <a:pt x="119471" y="455395"/>
                  <a:pt x="119471" y="486523"/>
                </a:cubicBezTo>
                <a:cubicBezTo>
                  <a:pt x="119471" y="517651"/>
                  <a:pt x="144793" y="542975"/>
                  <a:pt x="175921" y="542975"/>
                </a:cubicBezTo>
                <a:cubicBezTo>
                  <a:pt x="207050" y="542975"/>
                  <a:pt x="232376" y="517651"/>
                  <a:pt x="232376" y="486523"/>
                </a:cubicBezTo>
                <a:cubicBezTo>
                  <a:pt x="232376" y="455395"/>
                  <a:pt x="207049" y="430072"/>
                  <a:pt x="175921" y="430072"/>
                </a:cubicBezTo>
                <a:close/>
                <a:moveTo>
                  <a:pt x="175921" y="510872"/>
                </a:moveTo>
                <a:cubicBezTo>
                  <a:pt x="162496" y="510872"/>
                  <a:pt x="151573" y="499950"/>
                  <a:pt x="151573" y="486523"/>
                </a:cubicBezTo>
                <a:cubicBezTo>
                  <a:pt x="151573" y="473096"/>
                  <a:pt x="162496" y="462174"/>
                  <a:pt x="175921" y="462174"/>
                </a:cubicBezTo>
                <a:cubicBezTo>
                  <a:pt x="189349" y="462174"/>
                  <a:pt x="200274" y="473096"/>
                  <a:pt x="200274" y="486523"/>
                </a:cubicBezTo>
                <a:cubicBezTo>
                  <a:pt x="200274" y="499950"/>
                  <a:pt x="189349" y="510872"/>
                  <a:pt x="175921" y="510872"/>
                </a:cubicBezTo>
                <a:close/>
                <a:moveTo>
                  <a:pt x="376944" y="291123"/>
                </a:moveTo>
                <a:cubicBezTo>
                  <a:pt x="345816" y="291123"/>
                  <a:pt x="320494" y="316446"/>
                  <a:pt x="320494" y="347574"/>
                </a:cubicBezTo>
                <a:cubicBezTo>
                  <a:pt x="320494" y="378702"/>
                  <a:pt x="345816" y="404026"/>
                  <a:pt x="376944" y="404026"/>
                </a:cubicBezTo>
                <a:cubicBezTo>
                  <a:pt x="408074" y="404026"/>
                  <a:pt x="433399" y="378702"/>
                  <a:pt x="433399" y="347574"/>
                </a:cubicBezTo>
                <a:cubicBezTo>
                  <a:pt x="433399" y="316446"/>
                  <a:pt x="408074" y="291123"/>
                  <a:pt x="376944" y="291123"/>
                </a:cubicBezTo>
                <a:close/>
                <a:moveTo>
                  <a:pt x="376944" y="371922"/>
                </a:moveTo>
                <a:cubicBezTo>
                  <a:pt x="363519" y="371922"/>
                  <a:pt x="352596" y="360999"/>
                  <a:pt x="352596" y="347572"/>
                </a:cubicBezTo>
                <a:cubicBezTo>
                  <a:pt x="352596" y="334146"/>
                  <a:pt x="363519" y="323223"/>
                  <a:pt x="376944" y="323223"/>
                </a:cubicBezTo>
                <a:cubicBezTo>
                  <a:pt x="390372" y="323223"/>
                  <a:pt x="401297" y="334146"/>
                  <a:pt x="401297" y="347572"/>
                </a:cubicBezTo>
                <a:cubicBezTo>
                  <a:pt x="401297" y="360999"/>
                  <a:pt x="390372" y="371922"/>
                  <a:pt x="376944" y="371922"/>
                </a:cubicBezTo>
                <a:close/>
                <a:moveTo>
                  <a:pt x="268430" y="129752"/>
                </a:moveTo>
                <a:lnTo>
                  <a:pt x="268430" y="54476"/>
                </a:lnTo>
                <a:lnTo>
                  <a:pt x="469170" y="95136"/>
                </a:lnTo>
                <a:lnTo>
                  <a:pt x="469170" y="147968"/>
                </a:lnTo>
                <a:cubicBezTo>
                  <a:pt x="469170" y="156833"/>
                  <a:pt x="476358" y="164019"/>
                  <a:pt x="485221" y="164019"/>
                </a:cubicBezTo>
                <a:cubicBezTo>
                  <a:pt x="494085" y="164019"/>
                  <a:pt x="501272" y="156833"/>
                  <a:pt x="501272" y="147968"/>
                </a:cubicBezTo>
                <a:lnTo>
                  <a:pt x="501272" y="82440"/>
                </a:lnTo>
                <a:cubicBezTo>
                  <a:pt x="501280" y="82141"/>
                  <a:pt x="501280" y="81844"/>
                  <a:pt x="501272" y="81549"/>
                </a:cubicBezTo>
                <a:lnTo>
                  <a:pt x="501272" y="16051"/>
                </a:lnTo>
                <a:cubicBezTo>
                  <a:pt x="501272" y="7186"/>
                  <a:pt x="494085" y="0"/>
                  <a:pt x="485221" y="0"/>
                </a:cubicBezTo>
                <a:cubicBezTo>
                  <a:pt x="476358" y="0"/>
                  <a:pt x="469170" y="7186"/>
                  <a:pt x="469170" y="16051"/>
                </a:cubicBezTo>
                <a:lnTo>
                  <a:pt x="469170" y="62382"/>
                </a:lnTo>
                <a:lnTo>
                  <a:pt x="255565" y="19117"/>
                </a:lnTo>
                <a:cubicBezTo>
                  <a:pt x="250847" y="18157"/>
                  <a:pt x="245945" y="19375"/>
                  <a:pt x="242218" y="22423"/>
                </a:cubicBezTo>
                <a:cubicBezTo>
                  <a:pt x="238490" y="25471"/>
                  <a:pt x="236327" y="30033"/>
                  <a:pt x="236327" y="34848"/>
                </a:cubicBezTo>
                <a:lnTo>
                  <a:pt x="236327" y="129752"/>
                </a:lnTo>
                <a:cubicBezTo>
                  <a:pt x="104617" y="138061"/>
                  <a:pt x="0" y="247859"/>
                  <a:pt x="0" y="381628"/>
                </a:cubicBezTo>
                <a:cubicBezTo>
                  <a:pt x="0" y="520790"/>
                  <a:pt x="113216" y="634008"/>
                  <a:pt x="252379" y="634008"/>
                </a:cubicBezTo>
                <a:cubicBezTo>
                  <a:pt x="391541" y="634008"/>
                  <a:pt x="504757" y="520790"/>
                  <a:pt x="504757" y="381628"/>
                </a:cubicBezTo>
                <a:cubicBezTo>
                  <a:pt x="504757" y="247859"/>
                  <a:pt x="400138" y="138063"/>
                  <a:pt x="268430" y="129752"/>
                </a:cubicBezTo>
                <a:close/>
                <a:moveTo>
                  <a:pt x="252379" y="601906"/>
                </a:moveTo>
                <a:cubicBezTo>
                  <a:pt x="130917" y="601906"/>
                  <a:pt x="32102" y="503089"/>
                  <a:pt x="32102" y="381628"/>
                </a:cubicBezTo>
                <a:cubicBezTo>
                  <a:pt x="32102" y="260166"/>
                  <a:pt x="130917" y="161350"/>
                  <a:pt x="252379" y="161350"/>
                </a:cubicBezTo>
                <a:cubicBezTo>
                  <a:pt x="373840" y="161350"/>
                  <a:pt x="472655" y="260166"/>
                  <a:pt x="472655" y="381628"/>
                </a:cubicBezTo>
                <a:cubicBezTo>
                  <a:pt x="472655" y="503089"/>
                  <a:pt x="373838" y="601906"/>
                  <a:pt x="252379" y="601906"/>
                </a:cubicBezTo>
                <a:close/>
                <a:moveTo>
                  <a:pt x="308828" y="256574"/>
                </a:moveTo>
                <a:cubicBezTo>
                  <a:pt x="308828" y="225446"/>
                  <a:pt x="283505" y="200123"/>
                  <a:pt x="252377" y="200123"/>
                </a:cubicBezTo>
                <a:cubicBezTo>
                  <a:pt x="221249" y="200123"/>
                  <a:pt x="195925" y="225446"/>
                  <a:pt x="195925" y="256574"/>
                </a:cubicBezTo>
                <a:cubicBezTo>
                  <a:pt x="195925" y="287702"/>
                  <a:pt x="221249" y="313026"/>
                  <a:pt x="252377" y="313026"/>
                </a:cubicBezTo>
                <a:cubicBezTo>
                  <a:pt x="283505" y="313026"/>
                  <a:pt x="308828" y="287700"/>
                  <a:pt x="308828" y="256574"/>
                </a:cubicBezTo>
                <a:close/>
                <a:moveTo>
                  <a:pt x="252379" y="280924"/>
                </a:moveTo>
                <a:cubicBezTo>
                  <a:pt x="238952" y="280924"/>
                  <a:pt x="228029" y="270001"/>
                  <a:pt x="228029" y="256574"/>
                </a:cubicBezTo>
                <a:cubicBezTo>
                  <a:pt x="228029" y="243148"/>
                  <a:pt x="238952" y="232225"/>
                  <a:pt x="252379" y="232225"/>
                </a:cubicBezTo>
                <a:cubicBezTo>
                  <a:pt x="265805" y="232225"/>
                  <a:pt x="276728" y="243148"/>
                  <a:pt x="276728" y="256574"/>
                </a:cubicBezTo>
                <a:cubicBezTo>
                  <a:pt x="276728" y="270001"/>
                  <a:pt x="265805" y="280924"/>
                  <a:pt x="252379" y="280924"/>
                </a:cubicBezTo>
                <a:close/>
                <a:moveTo>
                  <a:pt x="328831" y="430072"/>
                </a:moveTo>
                <a:cubicBezTo>
                  <a:pt x="297703" y="430072"/>
                  <a:pt x="272380" y="455395"/>
                  <a:pt x="272380" y="486523"/>
                </a:cubicBezTo>
                <a:cubicBezTo>
                  <a:pt x="272380" y="517651"/>
                  <a:pt x="297703" y="542975"/>
                  <a:pt x="328831" y="542975"/>
                </a:cubicBezTo>
                <a:cubicBezTo>
                  <a:pt x="359959" y="542975"/>
                  <a:pt x="385283" y="517651"/>
                  <a:pt x="385283" y="486523"/>
                </a:cubicBezTo>
                <a:cubicBezTo>
                  <a:pt x="385283" y="455395"/>
                  <a:pt x="359959" y="430072"/>
                  <a:pt x="328831" y="430072"/>
                </a:cubicBezTo>
                <a:close/>
                <a:moveTo>
                  <a:pt x="328831" y="510872"/>
                </a:moveTo>
                <a:cubicBezTo>
                  <a:pt x="315406" y="510872"/>
                  <a:pt x="304482" y="499950"/>
                  <a:pt x="304482" y="486523"/>
                </a:cubicBezTo>
                <a:cubicBezTo>
                  <a:pt x="304482" y="473096"/>
                  <a:pt x="315406" y="462174"/>
                  <a:pt x="328831" y="462174"/>
                </a:cubicBezTo>
                <a:cubicBezTo>
                  <a:pt x="342256" y="462174"/>
                  <a:pt x="353181" y="473096"/>
                  <a:pt x="353181" y="486523"/>
                </a:cubicBezTo>
                <a:cubicBezTo>
                  <a:pt x="353181" y="499950"/>
                  <a:pt x="342258" y="510872"/>
                  <a:pt x="328831" y="5108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45"/>
          <p:cNvSpPr/>
          <p:nvPr/>
        </p:nvSpPr>
        <p:spPr>
          <a:xfrm>
            <a:off x="7174517" y="3396426"/>
            <a:ext cx="178084" cy="386467"/>
          </a:xfrm>
          <a:custGeom>
            <a:avLst/>
            <a:gdLst/>
            <a:ahLst/>
            <a:cxnLst/>
            <a:rect l="l" t="t" r="r" b="b"/>
            <a:pathLst>
              <a:path w="299300" h="649525" extrusionOk="0">
                <a:moveTo>
                  <a:pt x="283276" y="545489"/>
                </a:moveTo>
                <a:lnTo>
                  <a:pt x="245696" y="545489"/>
                </a:lnTo>
                <a:lnTo>
                  <a:pt x="245696" y="96576"/>
                </a:lnTo>
                <a:cubicBezTo>
                  <a:pt x="245696" y="87727"/>
                  <a:pt x="238520" y="80551"/>
                  <a:pt x="229671" y="80551"/>
                </a:cubicBezTo>
                <a:lnTo>
                  <a:pt x="165677" y="80551"/>
                </a:lnTo>
                <a:lnTo>
                  <a:pt x="165677" y="16025"/>
                </a:lnTo>
                <a:cubicBezTo>
                  <a:pt x="165677" y="7176"/>
                  <a:pt x="158501" y="0"/>
                  <a:pt x="149652" y="0"/>
                </a:cubicBezTo>
                <a:cubicBezTo>
                  <a:pt x="140802" y="0"/>
                  <a:pt x="133627" y="7176"/>
                  <a:pt x="133627" y="16025"/>
                </a:cubicBezTo>
                <a:lnTo>
                  <a:pt x="133627" y="80551"/>
                </a:lnTo>
                <a:lnTo>
                  <a:pt x="69636" y="80551"/>
                </a:lnTo>
                <a:cubicBezTo>
                  <a:pt x="60786" y="80551"/>
                  <a:pt x="53611" y="87727"/>
                  <a:pt x="53611" y="96576"/>
                </a:cubicBezTo>
                <a:lnTo>
                  <a:pt x="53611" y="545489"/>
                </a:lnTo>
                <a:lnTo>
                  <a:pt x="16025" y="545489"/>
                </a:lnTo>
                <a:cubicBezTo>
                  <a:pt x="7174" y="545489"/>
                  <a:pt x="0" y="552665"/>
                  <a:pt x="0" y="561514"/>
                </a:cubicBezTo>
                <a:cubicBezTo>
                  <a:pt x="0" y="570363"/>
                  <a:pt x="7174" y="577539"/>
                  <a:pt x="16025" y="577539"/>
                </a:cubicBezTo>
                <a:lnTo>
                  <a:pt x="133627" y="577539"/>
                </a:lnTo>
                <a:lnTo>
                  <a:pt x="133627" y="617473"/>
                </a:lnTo>
                <a:lnTo>
                  <a:pt x="72165" y="617473"/>
                </a:lnTo>
                <a:cubicBezTo>
                  <a:pt x="63315" y="617473"/>
                  <a:pt x="56140" y="624649"/>
                  <a:pt x="56140" y="633498"/>
                </a:cubicBezTo>
                <a:cubicBezTo>
                  <a:pt x="56140" y="642347"/>
                  <a:pt x="63315" y="649523"/>
                  <a:pt x="72165" y="649523"/>
                </a:cubicBezTo>
                <a:lnTo>
                  <a:pt x="149338" y="649523"/>
                </a:lnTo>
                <a:cubicBezTo>
                  <a:pt x="149442" y="649524"/>
                  <a:pt x="149548" y="649526"/>
                  <a:pt x="149652" y="649526"/>
                </a:cubicBezTo>
                <a:cubicBezTo>
                  <a:pt x="149756" y="649526"/>
                  <a:pt x="149862" y="649524"/>
                  <a:pt x="149966" y="649523"/>
                </a:cubicBezTo>
                <a:lnTo>
                  <a:pt x="227139" y="649523"/>
                </a:lnTo>
                <a:cubicBezTo>
                  <a:pt x="235988" y="649523"/>
                  <a:pt x="243164" y="642347"/>
                  <a:pt x="243164" y="633498"/>
                </a:cubicBezTo>
                <a:cubicBezTo>
                  <a:pt x="243164" y="624649"/>
                  <a:pt x="235988" y="617473"/>
                  <a:pt x="227139" y="617473"/>
                </a:cubicBezTo>
                <a:lnTo>
                  <a:pt x="165677" y="617473"/>
                </a:lnTo>
                <a:lnTo>
                  <a:pt x="165677" y="577539"/>
                </a:lnTo>
                <a:lnTo>
                  <a:pt x="283276" y="577539"/>
                </a:lnTo>
                <a:cubicBezTo>
                  <a:pt x="292125" y="577539"/>
                  <a:pt x="299301" y="570363"/>
                  <a:pt x="299301" y="561514"/>
                </a:cubicBezTo>
                <a:cubicBezTo>
                  <a:pt x="299301" y="552665"/>
                  <a:pt x="292125" y="545489"/>
                  <a:pt x="283276" y="545489"/>
                </a:cubicBezTo>
                <a:close/>
                <a:moveTo>
                  <a:pt x="213646" y="545487"/>
                </a:moveTo>
                <a:lnTo>
                  <a:pt x="149880" y="545487"/>
                </a:lnTo>
                <a:cubicBezTo>
                  <a:pt x="149727" y="545484"/>
                  <a:pt x="149577" y="545484"/>
                  <a:pt x="149425" y="545487"/>
                </a:cubicBezTo>
                <a:lnTo>
                  <a:pt x="85661" y="545487"/>
                </a:lnTo>
                <a:lnTo>
                  <a:pt x="85661" y="486967"/>
                </a:lnTo>
                <a:lnTo>
                  <a:pt x="125317" y="486967"/>
                </a:lnTo>
                <a:cubicBezTo>
                  <a:pt x="134167" y="486967"/>
                  <a:pt x="141342" y="479791"/>
                  <a:pt x="141342" y="470943"/>
                </a:cubicBezTo>
                <a:cubicBezTo>
                  <a:pt x="141342" y="462094"/>
                  <a:pt x="134167" y="454918"/>
                  <a:pt x="125317" y="454918"/>
                </a:cubicBezTo>
                <a:lnTo>
                  <a:pt x="85661" y="454918"/>
                </a:lnTo>
                <a:lnTo>
                  <a:pt x="85661" y="419797"/>
                </a:lnTo>
                <a:lnTo>
                  <a:pt x="162682" y="419797"/>
                </a:lnTo>
                <a:cubicBezTo>
                  <a:pt x="171531" y="419797"/>
                  <a:pt x="178707" y="412621"/>
                  <a:pt x="178707" y="403772"/>
                </a:cubicBezTo>
                <a:cubicBezTo>
                  <a:pt x="178707" y="394923"/>
                  <a:pt x="171531" y="387747"/>
                  <a:pt x="162682" y="387747"/>
                </a:cubicBezTo>
                <a:lnTo>
                  <a:pt x="85661" y="387747"/>
                </a:lnTo>
                <a:lnTo>
                  <a:pt x="85661" y="351925"/>
                </a:lnTo>
                <a:lnTo>
                  <a:pt x="125317" y="351925"/>
                </a:lnTo>
                <a:cubicBezTo>
                  <a:pt x="134167" y="351925"/>
                  <a:pt x="141342" y="344749"/>
                  <a:pt x="141342" y="335900"/>
                </a:cubicBezTo>
                <a:cubicBezTo>
                  <a:pt x="141342" y="327051"/>
                  <a:pt x="134167" y="319875"/>
                  <a:pt x="125317" y="319875"/>
                </a:cubicBezTo>
                <a:lnTo>
                  <a:pt x="85661" y="319875"/>
                </a:lnTo>
                <a:lnTo>
                  <a:pt x="85661" y="284755"/>
                </a:lnTo>
                <a:lnTo>
                  <a:pt x="162682" y="284755"/>
                </a:lnTo>
                <a:cubicBezTo>
                  <a:pt x="171531" y="284755"/>
                  <a:pt x="178707" y="277579"/>
                  <a:pt x="178707" y="268730"/>
                </a:cubicBezTo>
                <a:cubicBezTo>
                  <a:pt x="178707" y="259881"/>
                  <a:pt x="171531" y="252705"/>
                  <a:pt x="162682" y="252705"/>
                </a:cubicBezTo>
                <a:lnTo>
                  <a:pt x="85661" y="252705"/>
                </a:lnTo>
                <a:lnTo>
                  <a:pt x="85661" y="216882"/>
                </a:lnTo>
                <a:lnTo>
                  <a:pt x="125317" y="216882"/>
                </a:lnTo>
                <a:cubicBezTo>
                  <a:pt x="134167" y="216882"/>
                  <a:pt x="141342" y="209706"/>
                  <a:pt x="141342" y="200857"/>
                </a:cubicBezTo>
                <a:cubicBezTo>
                  <a:pt x="141342" y="192008"/>
                  <a:pt x="134167" y="184832"/>
                  <a:pt x="125317" y="184832"/>
                </a:cubicBezTo>
                <a:lnTo>
                  <a:pt x="85661" y="184832"/>
                </a:lnTo>
                <a:lnTo>
                  <a:pt x="85661" y="112601"/>
                </a:lnTo>
                <a:lnTo>
                  <a:pt x="213644" y="112601"/>
                </a:lnTo>
                <a:lnTo>
                  <a:pt x="213644" y="54548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45"/>
          <p:cNvSpPr/>
          <p:nvPr/>
        </p:nvSpPr>
        <p:spPr>
          <a:xfrm>
            <a:off x="7840143" y="1984528"/>
            <a:ext cx="233700" cy="336669"/>
          </a:xfrm>
          <a:custGeom>
            <a:avLst/>
            <a:gdLst/>
            <a:ahLst/>
            <a:cxnLst/>
            <a:rect l="l" t="t" r="r" b="b"/>
            <a:pathLst>
              <a:path w="392773" h="565831" extrusionOk="0">
                <a:moveTo>
                  <a:pt x="141516" y="441465"/>
                </a:moveTo>
                <a:cubicBezTo>
                  <a:pt x="141516" y="471721"/>
                  <a:pt x="166131" y="496334"/>
                  <a:pt x="196386" y="496334"/>
                </a:cubicBezTo>
                <a:cubicBezTo>
                  <a:pt x="226641" y="496334"/>
                  <a:pt x="251256" y="471721"/>
                  <a:pt x="251256" y="441465"/>
                </a:cubicBezTo>
                <a:lnTo>
                  <a:pt x="251256" y="382994"/>
                </a:lnTo>
                <a:cubicBezTo>
                  <a:pt x="251256" y="378746"/>
                  <a:pt x="249568" y="374671"/>
                  <a:pt x="246564" y="371667"/>
                </a:cubicBezTo>
                <a:lnTo>
                  <a:pt x="168862" y="293966"/>
                </a:lnTo>
                <a:cubicBezTo>
                  <a:pt x="164281" y="289385"/>
                  <a:pt x="157389" y="288014"/>
                  <a:pt x="151406" y="290495"/>
                </a:cubicBezTo>
                <a:cubicBezTo>
                  <a:pt x="145420" y="292975"/>
                  <a:pt x="141517" y="298815"/>
                  <a:pt x="141517" y="305295"/>
                </a:cubicBezTo>
                <a:lnTo>
                  <a:pt x="141517" y="441465"/>
                </a:lnTo>
                <a:close/>
                <a:moveTo>
                  <a:pt x="173554" y="343967"/>
                </a:moveTo>
                <a:lnTo>
                  <a:pt x="219218" y="389629"/>
                </a:lnTo>
                <a:lnTo>
                  <a:pt x="219218" y="441465"/>
                </a:lnTo>
                <a:cubicBezTo>
                  <a:pt x="219218" y="454053"/>
                  <a:pt x="208975" y="464296"/>
                  <a:pt x="196386" y="464296"/>
                </a:cubicBezTo>
                <a:cubicBezTo>
                  <a:pt x="183797" y="464296"/>
                  <a:pt x="173554" y="454053"/>
                  <a:pt x="173554" y="441465"/>
                </a:cubicBezTo>
                <a:lnTo>
                  <a:pt x="173554" y="343967"/>
                </a:lnTo>
                <a:close/>
                <a:moveTo>
                  <a:pt x="392774" y="16022"/>
                </a:moveTo>
                <a:cubicBezTo>
                  <a:pt x="392774" y="24870"/>
                  <a:pt x="385600" y="32041"/>
                  <a:pt x="376755" y="32041"/>
                </a:cubicBezTo>
                <a:lnTo>
                  <a:pt x="313760" y="32041"/>
                </a:lnTo>
                <a:lnTo>
                  <a:pt x="313760" y="448456"/>
                </a:lnTo>
                <a:cubicBezTo>
                  <a:pt x="313760" y="513176"/>
                  <a:pt x="261106" y="565831"/>
                  <a:pt x="196386" y="565831"/>
                </a:cubicBezTo>
                <a:cubicBezTo>
                  <a:pt x="131666" y="565831"/>
                  <a:pt x="79011" y="513176"/>
                  <a:pt x="79011" y="448456"/>
                </a:cubicBezTo>
                <a:lnTo>
                  <a:pt x="79011" y="32041"/>
                </a:lnTo>
                <a:lnTo>
                  <a:pt x="16019" y="32041"/>
                </a:lnTo>
                <a:cubicBezTo>
                  <a:pt x="7172" y="32041"/>
                  <a:pt x="0" y="24870"/>
                  <a:pt x="0" y="16022"/>
                </a:cubicBezTo>
                <a:cubicBezTo>
                  <a:pt x="0" y="7175"/>
                  <a:pt x="7172" y="3"/>
                  <a:pt x="16019" y="3"/>
                </a:cubicBezTo>
                <a:lnTo>
                  <a:pt x="94952" y="3"/>
                </a:lnTo>
                <a:cubicBezTo>
                  <a:pt x="94977" y="3"/>
                  <a:pt x="95003" y="0"/>
                  <a:pt x="95028" y="0"/>
                </a:cubicBezTo>
                <a:cubicBezTo>
                  <a:pt x="95054" y="0"/>
                  <a:pt x="95080" y="3"/>
                  <a:pt x="95105" y="3"/>
                </a:cubicBezTo>
                <a:lnTo>
                  <a:pt x="141727" y="3"/>
                </a:lnTo>
                <a:cubicBezTo>
                  <a:pt x="150575" y="3"/>
                  <a:pt x="157746" y="7175"/>
                  <a:pt x="157746" y="16022"/>
                </a:cubicBezTo>
                <a:cubicBezTo>
                  <a:pt x="157746" y="24870"/>
                  <a:pt x="150575" y="32041"/>
                  <a:pt x="141727" y="32041"/>
                </a:cubicBezTo>
                <a:lnTo>
                  <a:pt x="111046" y="32041"/>
                </a:lnTo>
                <a:lnTo>
                  <a:pt x="111046" y="448456"/>
                </a:lnTo>
                <a:cubicBezTo>
                  <a:pt x="111046" y="495511"/>
                  <a:pt x="149328" y="533793"/>
                  <a:pt x="196383" y="533793"/>
                </a:cubicBezTo>
                <a:cubicBezTo>
                  <a:pt x="243436" y="533793"/>
                  <a:pt x="281718" y="495511"/>
                  <a:pt x="281718" y="448456"/>
                </a:cubicBezTo>
                <a:lnTo>
                  <a:pt x="281718" y="32041"/>
                </a:lnTo>
                <a:lnTo>
                  <a:pt x="251042" y="32041"/>
                </a:lnTo>
                <a:cubicBezTo>
                  <a:pt x="242196" y="32041"/>
                  <a:pt x="235023" y="24870"/>
                  <a:pt x="235023" y="16022"/>
                </a:cubicBezTo>
                <a:cubicBezTo>
                  <a:pt x="235023" y="7175"/>
                  <a:pt x="242196" y="3"/>
                  <a:pt x="251042" y="3"/>
                </a:cubicBezTo>
                <a:lnTo>
                  <a:pt x="297660" y="3"/>
                </a:lnTo>
                <a:cubicBezTo>
                  <a:pt x="297686" y="3"/>
                  <a:pt x="297712" y="0"/>
                  <a:pt x="297737" y="0"/>
                </a:cubicBezTo>
                <a:cubicBezTo>
                  <a:pt x="297763" y="0"/>
                  <a:pt x="297789" y="3"/>
                  <a:pt x="297814" y="3"/>
                </a:cubicBezTo>
                <a:lnTo>
                  <a:pt x="376751" y="3"/>
                </a:lnTo>
                <a:cubicBezTo>
                  <a:pt x="385600" y="3"/>
                  <a:pt x="392774" y="7175"/>
                  <a:pt x="392774" y="16022"/>
                </a:cubicBezTo>
                <a:close/>
                <a:moveTo>
                  <a:pt x="157535" y="87075"/>
                </a:moveTo>
                <a:lnTo>
                  <a:pt x="187898" y="87075"/>
                </a:lnTo>
                <a:cubicBezTo>
                  <a:pt x="196745" y="87075"/>
                  <a:pt x="203917" y="94247"/>
                  <a:pt x="203917" y="103094"/>
                </a:cubicBezTo>
                <a:cubicBezTo>
                  <a:pt x="203917" y="111941"/>
                  <a:pt x="196743" y="119113"/>
                  <a:pt x="187898" y="119113"/>
                </a:cubicBezTo>
                <a:lnTo>
                  <a:pt x="157535" y="119113"/>
                </a:lnTo>
                <a:cubicBezTo>
                  <a:pt x="148688" y="119113"/>
                  <a:pt x="141516" y="111941"/>
                  <a:pt x="141516" y="103094"/>
                </a:cubicBezTo>
                <a:cubicBezTo>
                  <a:pt x="141516" y="94247"/>
                  <a:pt x="148688" y="87075"/>
                  <a:pt x="157535" y="87075"/>
                </a:cubicBezTo>
                <a:close/>
                <a:moveTo>
                  <a:pt x="157535" y="154924"/>
                </a:moveTo>
                <a:lnTo>
                  <a:pt x="218259" y="154924"/>
                </a:lnTo>
                <a:cubicBezTo>
                  <a:pt x="227104" y="154924"/>
                  <a:pt x="234278" y="162096"/>
                  <a:pt x="234278" y="170943"/>
                </a:cubicBezTo>
                <a:cubicBezTo>
                  <a:pt x="234278" y="179790"/>
                  <a:pt x="227104" y="186962"/>
                  <a:pt x="218259" y="186962"/>
                </a:cubicBezTo>
                <a:lnTo>
                  <a:pt x="157535" y="186962"/>
                </a:lnTo>
                <a:cubicBezTo>
                  <a:pt x="148688" y="186962"/>
                  <a:pt x="141516" y="179790"/>
                  <a:pt x="141516" y="170943"/>
                </a:cubicBezTo>
                <a:cubicBezTo>
                  <a:pt x="141516" y="162096"/>
                  <a:pt x="148688" y="154924"/>
                  <a:pt x="157535" y="154924"/>
                </a:cubicBezTo>
                <a:close/>
                <a:moveTo>
                  <a:pt x="157535" y="254108"/>
                </a:moveTo>
                <a:cubicBezTo>
                  <a:pt x="148688" y="254108"/>
                  <a:pt x="141516" y="246936"/>
                  <a:pt x="141516" y="238089"/>
                </a:cubicBezTo>
                <a:cubicBezTo>
                  <a:pt x="141516" y="229241"/>
                  <a:pt x="148688" y="222070"/>
                  <a:pt x="157535" y="222070"/>
                </a:cubicBezTo>
                <a:lnTo>
                  <a:pt x="187898" y="222070"/>
                </a:lnTo>
                <a:cubicBezTo>
                  <a:pt x="196745" y="222070"/>
                  <a:pt x="203917" y="229241"/>
                  <a:pt x="203917" y="238089"/>
                </a:cubicBezTo>
                <a:cubicBezTo>
                  <a:pt x="203917" y="246936"/>
                  <a:pt x="196743" y="254108"/>
                  <a:pt x="187898" y="254108"/>
                </a:cubicBezTo>
                <a:lnTo>
                  <a:pt x="157535" y="25410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45"/>
          <p:cNvSpPr/>
          <p:nvPr/>
        </p:nvSpPr>
        <p:spPr>
          <a:xfrm>
            <a:off x="7207825" y="4046139"/>
            <a:ext cx="111467" cy="392212"/>
          </a:xfrm>
          <a:custGeom>
            <a:avLst/>
            <a:gdLst/>
            <a:ahLst/>
            <a:cxnLst/>
            <a:rect l="l" t="t" r="r" b="b"/>
            <a:pathLst>
              <a:path w="187340" h="659179" extrusionOk="0">
                <a:moveTo>
                  <a:pt x="109719" y="122945"/>
                </a:moveTo>
                <a:lnTo>
                  <a:pt x="109719" y="16052"/>
                </a:lnTo>
                <a:cubicBezTo>
                  <a:pt x="109719" y="7188"/>
                  <a:pt x="102533" y="0"/>
                  <a:pt x="93667" y="0"/>
                </a:cubicBezTo>
                <a:cubicBezTo>
                  <a:pt x="84802" y="0"/>
                  <a:pt x="77616" y="7188"/>
                  <a:pt x="77616" y="16052"/>
                </a:cubicBezTo>
                <a:lnTo>
                  <a:pt x="77616" y="122945"/>
                </a:lnTo>
                <a:cubicBezTo>
                  <a:pt x="33589" y="130581"/>
                  <a:pt x="0" y="169061"/>
                  <a:pt x="0" y="215239"/>
                </a:cubicBezTo>
                <a:lnTo>
                  <a:pt x="0" y="565511"/>
                </a:lnTo>
                <a:cubicBezTo>
                  <a:pt x="0" y="617162"/>
                  <a:pt x="42020" y="659180"/>
                  <a:pt x="93667" y="659180"/>
                </a:cubicBezTo>
                <a:cubicBezTo>
                  <a:pt x="145320" y="659180"/>
                  <a:pt x="187341" y="617160"/>
                  <a:pt x="187341" y="565511"/>
                </a:cubicBezTo>
                <a:lnTo>
                  <a:pt x="187341" y="215239"/>
                </a:lnTo>
                <a:cubicBezTo>
                  <a:pt x="187341" y="169061"/>
                  <a:pt x="153748" y="130581"/>
                  <a:pt x="109719" y="122945"/>
                </a:cubicBezTo>
                <a:close/>
                <a:moveTo>
                  <a:pt x="155238" y="565511"/>
                </a:moveTo>
                <a:cubicBezTo>
                  <a:pt x="155238" y="599458"/>
                  <a:pt x="127616" y="627077"/>
                  <a:pt x="93667" y="627077"/>
                </a:cubicBezTo>
                <a:cubicBezTo>
                  <a:pt x="59721" y="627077"/>
                  <a:pt x="32103" y="599458"/>
                  <a:pt x="32103" y="565511"/>
                </a:cubicBezTo>
                <a:lnTo>
                  <a:pt x="32103" y="528663"/>
                </a:lnTo>
                <a:lnTo>
                  <a:pt x="69295" y="528663"/>
                </a:lnTo>
                <a:cubicBezTo>
                  <a:pt x="78160" y="528663"/>
                  <a:pt x="85346" y="521475"/>
                  <a:pt x="85346" y="512611"/>
                </a:cubicBezTo>
                <a:cubicBezTo>
                  <a:pt x="85346" y="503748"/>
                  <a:pt x="78160" y="496560"/>
                  <a:pt x="69295" y="496560"/>
                </a:cubicBezTo>
                <a:lnTo>
                  <a:pt x="32103" y="496560"/>
                </a:lnTo>
                <a:lnTo>
                  <a:pt x="32103" y="461381"/>
                </a:lnTo>
                <a:lnTo>
                  <a:pt x="106720" y="461381"/>
                </a:lnTo>
                <a:cubicBezTo>
                  <a:pt x="115586" y="461381"/>
                  <a:pt x="122772" y="454193"/>
                  <a:pt x="122772" y="445330"/>
                </a:cubicBezTo>
                <a:cubicBezTo>
                  <a:pt x="122772" y="436466"/>
                  <a:pt x="115586" y="429278"/>
                  <a:pt x="106720" y="429278"/>
                </a:cubicBezTo>
                <a:lnTo>
                  <a:pt x="32103" y="429278"/>
                </a:lnTo>
                <a:lnTo>
                  <a:pt x="32103" y="393396"/>
                </a:lnTo>
                <a:lnTo>
                  <a:pt x="69295" y="393396"/>
                </a:lnTo>
                <a:cubicBezTo>
                  <a:pt x="78160" y="393396"/>
                  <a:pt x="85346" y="386209"/>
                  <a:pt x="85346" y="377345"/>
                </a:cubicBezTo>
                <a:cubicBezTo>
                  <a:pt x="85346" y="368481"/>
                  <a:pt x="78160" y="361293"/>
                  <a:pt x="69295" y="361293"/>
                </a:cubicBezTo>
                <a:lnTo>
                  <a:pt x="32103" y="361293"/>
                </a:lnTo>
                <a:lnTo>
                  <a:pt x="32103" y="326115"/>
                </a:lnTo>
                <a:lnTo>
                  <a:pt x="106720" y="326115"/>
                </a:lnTo>
                <a:cubicBezTo>
                  <a:pt x="115586" y="326115"/>
                  <a:pt x="122772" y="318927"/>
                  <a:pt x="122772" y="310063"/>
                </a:cubicBezTo>
                <a:cubicBezTo>
                  <a:pt x="122772" y="301199"/>
                  <a:pt x="115586" y="294012"/>
                  <a:pt x="106720" y="294012"/>
                </a:cubicBezTo>
                <a:lnTo>
                  <a:pt x="32103" y="294012"/>
                </a:lnTo>
                <a:lnTo>
                  <a:pt x="32103" y="258128"/>
                </a:lnTo>
                <a:lnTo>
                  <a:pt x="69295" y="258128"/>
                </a:lnTo>
                <a:cubicBezTo>
                  <a:pt x="78160" y="258128"/>
                  <a:pt x="85346" y="250940"/>
                  <a:pt x="85346" y="242077"/>
                </a:cubicBezTo>
                <a:cubicBezTo>
                  <a:pt x="85346" y="233213"/>
                  <a:pt x="78160" y="226025"/>
                  <a:pt x="69295" y="226025"/>
                </a:cubicBezTo>
                <a:lnTo>
                  <a:pt x="32103" y="226025"/>
                </a:lnTo>
                <a:lnTo>
                  <a:pt x="32103" y="215240"/>
                </a:lnTo>
                <a:cubicBezTo>
                  <a:pt x="32103" y="181293"/>
                  <a:pt x="59721" y="153674"/>
                  <a:pt x="93667" y="153674"/>
                </a:cubicBezTo>
                <a:cubicBezTo>
                  <a:pt x="127616" y="153674"/>
                  <a:pt x="155238" y="181293"/>
                  <a:pt x="155238" y="215240"/>
                </a:cubicBezTo>
                <a:lnTo>
                  <a:pt x="155238" y="56551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45"/>
          <p:cNvSpPr/>
          <p:nvPr/>
        </p:nvSpPr>
        <p:spPr>
          <a:xfrm>
            <a:off x="7848198" y="1245159"/>
            <a:ext cx="217591" cy="397399"/>
          </a:xfrm>
          <a:custGeom>
            <a:avLst/>
            <a:gdLst/>
            <a:ahLst/>
            <a:cxnLst/>
            <a:rect l="l" t="t" r="r" b="b"/>
            <a:pathLst>
              <a:path w="365700" h="667898" extrusionOk="0">
                <a:moveTo>
                  <a:pt x="182613" y="133792"/>
                </a:moveTo>
                <a:cubicBezTo>
                  <a:pt x="219500" y="133792"/>
                  <a:pt x="249512" y="103782"/>
                  <a:pt x="249512" y="66895"/>
                </a:cubicBezTo>
                <a:cubicBezTo>
                  <a:pt x="249512" y="30010"/>
                  <a:pt x="219500" y="0"/>
                  <a:pt x="182613" y="0"/>
                </a:cubicBezTo>
                <a:cubicBezTo>
                  <a:pt x="145727" y="0"/>
                  <a:pt x="115718" y="30010"/>
                  <a:pt x="115718" y="66896"/>
                </a:cubicBezTo>
                <a:cubicBezTo>
                  <a:pt x="115720" y="103784"/>
                  <a:pt x="145727" y="133792"/>
                  <a:pt x="182613" y="133792"/>
                </a:cubicBezTo>
                <a:close/>
                <a:moveTo>
                  <a:pt x="182613" y="32129"/>
                </a:moveTo>
                <a:cubicBezTo>
                  <a:pt x="201786" y="32129"/>
                  <a:pt x="217383" y="47725"/>
                  <a:pt x="217383" y="66896"/>
                </a:cubicBezTo>
                <a:cubicBezTo>
                  <a:pt x="217383" y="86068"/>
                  <a:pt x="201786" y="101665"/>
                  <a:pt x="182613" y="101665"/>
                </a:cubicBezTo>
                <a:cubicBezTo>
                  <a:pt x="163443" y="101665"/>
                  <a:pt x="147847" y="86068"/>
                  <a:pt x="147847" y="66896"/>
                </a:cubicBezTo>
                <a:cubicBezTo>
                  <a:pt x="147847" y="47725"/>
                  <a:pt x="163444" y="32129"/>
                  <a:pt x="182613" y="32129"/>
                </a:cubicBezTo>
                <a:close/>
                <a:moveTo>
                  <a:pt x="311383" y="572552"/>
                </a:moveTo>
                <a:lnTo>
                  <a:pt x="306241" y="572552"/>
                </a:lnTo>
                <a:lnTo>
                  <a:pt x="275758" y="434240"/>
                </a:lnTo>
                <a:cubicBezTo>
                  <a:pt x="271177" y="413503"/>
                  <a:pt x="253626" y="398916"/>
                  <a:pt x="233513" y="397126"/>
                </a:cubicBezTo>
                <a:lnTo>
                  <a:pt x="233513" y="232848"/>
                </a:lnTo>
                <a:cubicBezTo>
                  <a:pt x="233513" y="223977"/>
                  <a:pt x="226320" y="216784"/>
                  <a:pt x="217449" y="216784"/>
                </a:cubicBezTo>
                <a:cubicBezTo>
                  <a:pt x="208578" y="216784"/>
                  <a:pt x="201384" y="223977"/>
                  <a:pt x="201384" y="232848"/>
                </a:cubicBezTo>
                <a:lnTo>
                  <a:pt x="201384" y="405991"/>
                </a:lnTo>
                <a:cubicBezTo>
                  <a:pt x="196621" y="409448"/>
                  <a:pt x="192504" y="413806"/>
                  <a:pt x="189241" y="418918"/>
                </a:cubicBezTo>
                <a:cubicBezTo>
                  <a:pt x="182407" y="429627"/>
                  <a:pt x="180153" y="442355"/>
                  <a:pt x="182892" y="454756"/>
                </a:cubicBezTo>
                <a:lnTo>
                  <a:pt x="220872" y="627065"/>
                </a:lnTo>
                <a:cubicBezTo>
                  <a:pt x="224234" y="650399"/>
                  <a:pt x="244378" y="667898"/>
                  <a:pt x="268057" y="667898"/>
                </a:cubicBezTo>
                <a:lnTo>
                  <a:pt x="311383" y="667898"/>
                </a:lnTo>
                <a:cubicBezTo>
                  <a:pt x="337670" y="667898"/>
                  <a:pt x="359056" y="646511"/>
                  <a:pt x="359056" y="620225"/>
                </a:cubicBezTo>
                <a:cubicBezTo>
                  <a:pt x="359056" y="593938"/>
                  <a:pt x="337670" y="572552"/>
                  <a:pt x="311383" y="572552"/>
                </a:cubicBezTo>
                <a:close/>
                <a:moveTo>
                  <a:pt x="311383" y="635769"/>
                </a:moveTo>
                <a:lnTo>
                  <a:pt x="268057" y="635769"/>
                </a:lnTo>
                <a:cubicBezTo>
                  <a:pt x="260248" y="635769"/>
                  <a:pt x="253618" y="629946"/>
                  <a:pt x="252637" y="622223"/>
                </a:cubicBezTo>
                <a:cubicBezTo>
                  <a:pt x="252576" y="621740"/>
                  <a:pt x="252494" y="621261"/>
                  <a:pt x="252389" y="620787"/>
                </a:cubicBezTo>
                <a:lnTo>
                  <a:pt x="214268" y="447833"/>
                </a:lnTo>
                <a:cubicBezTo>
                  <a:pt x="214268" y="447829"/>
                  <a:pt x="214266" y="447828"/>
                  <a:pt x="214266" y="447825"/>
                </a:cubicBezTo>
                <a:cubicBezTo>
                  <a:pt x="213378" y="443804"/>
                  <a:pt x="214109" y="439677"/>
                  <a:pt x="216326" y="436203"/>
                </a:cubicBezTo>
                <a:cubicBezTo>
                  <a:pt x="217988" y="433598"/>
                  <a:pt x="220337" y="431595"/>
                  <a:pt x="223105" y="430382"/>
                </a:cubicBezTo>
                <a:cubicBezTo>
                  <a:pt x="223365" y="430284"/>
                  <a:pt x="223622" y="430179"/>
                  <a:pt x="223876" y="430070"/>
                </a:cubicBezTo>
                <a:cubicBezTo>
                  <a:pt x="224562" y="429813"/>
                  <a:pt x="225271" y="429601"/>
                  <a:pt x="225998" y="429440"/>
                </a:cubicBezTo>
                <a:cubicBezTo>
                  <a:pt x="234302" y="427604"/>
                  <a:pt x="242551" y="432867"/>
                  <a:pt x="244383" y="441164"/>
                </a:cubicBezTo>
                <a:lnTo>
                  <a:pt x="277641" y="592073"/>
                </a:lnTo>
                <a:cubicBezTo>
                  <a:pt x="279264" y="599436"/>
                  <a:pt x="285789" y="604681"/>
                  <a:pt x="293330" y="604681"/>
                </a:cubicBezTo>
                <a:lnTo>
                  <a:pt x="311382" y="604681"/>
                </a:lnTo>
                <a:cubicBezTo>
                  <a:pt x="319952" y="604681"/>
                  <a:pt x="326926" y="611655"/>
                  <a:pt x="326926" y="620225"/>
                </a:cubicBezTo>
                <a:cubicBezTo>
                  <a:pt x="326926" y="628795"/>
                  <a:pt x="319954" y="635769"/>
                  <a:pt x="311383" y="635769"/>
                </a:cubicBezTo>
                <a:close/>
                <a:moveTo>
                  <a:pt x="163844" y="232848"/>
                </a:moveTo>
                <a:lnTo>
                  <a:pt x="163844" y="637518"/>
                </a:lnTo>
                <a:cubicBezTo>
                  <a:pt x="163844" y="646389"/>
                  <a:pt x="156651" y="653583"/>
                  <a:pt x="147780" y="653583"/>
                </a:cubicBezTo>
                <a:cubicBezTo>
                  <a:pt x="147672" y="653583"/>
                  <a:pt x="147563" y="653582"/>
                  <a:pt x="147457" y="653580"/>
                </a:cubicBezTo>
                <a:lnTo>
                  <a:pt x="104450" y="653580"/>
                </a:lnTo>
                <a:cubicBezTo>
                  <a:pt x="95580" y="653580"/>
                  <a:pt x="88386" y="646386"/>
                  <a:pt x="88386" y="637515"/>
                </a:cubicBezTo>
                <a:cubicBezTo>
                  <a:pt x="88386" y="628644"/>
                  <a:pt x="95580" y="621451"/>
                  <a:pt x="104450" y="621451"/>
                </a:cubicBezTo>
                <a:lnTo>
                  <a:pt x="131715" y="621451"/>
                </a:lnTo>
                <a:lnTo>
                  <a:pt x="131715" y="232848"/>
                </a:lnTo>
                <a:cubicBezTo>
                  <a:pt x="131715" y="223977"/>
                  <a:pt x="138909" y="216784"/>
                  <a:pt x="147780" y="216784"/>
                </a:cubicBezTo>
                <a:cubicBezTo>
                  <a:pt x="156651" y="216784"/>
                  <a:pt x="163844" y="223977"/>
                  <a:pt x="163844" y="232848"/>
                </a:cubicBezTo>
                <a:close/>
                <a:moveTo>
                  <a:pt x="355672" y="400799"/>
                </a:moveTo>
                <a:cubicBezTo>
                  <a:pt x="347451" y="404129"/>
                  <a:pt x="338083" y="400174"/>
                  <a:pt x="334746" y="391952"/>
                </a:cubicBezTo>
                <a:lnTo>
                  <a:pt x="277513" y="250902"/>
                </a:lnTo>
                <a:cubicBezTo>
                  <a:pt x="258754" y="204674"/>
                  <a:pt x="236980" y="184948"/>
                  <a:pt x="204705" y="184948"/>
                </a:cubicBezTo>
                <a:lnTo>
                  <a:pt x="161001" y="184948"/>
                </a:lnTo>
                <a:cubicBezTo>
                  <a:pt x="128724" y="184948"/>
                  <a:pt x="106948" y="204673"/>
                  <a:pt x="88185" y="250903"/>
                </a:cubicBezTo>
                <a:lnTo>
                  <a:pt x="30956" y="391952"/>
                </a:lnTo>
                <a:cubicBezTo>
                  <a:pt x="28423" y="398195"/>
                  <a:pt x="22412" y="401981"/>
                  <a:pt x="16063" y="401981"/>
                </a:cubicBezTo>
                <a:cubicBezTo>
                  <a:pt x="14052" y="401981"/>
                  <a:pt x="12008" y="401600"/>
                  <a:pt x="10029" y="400799"/>
                </a:cubicBezTo>
                <a:cubicBezTo>
                  <a:pt x="1809" y="397462"/>
                  <a:pt x="-2153" y="388093"/>
                  <a:pt x="1182" y="379873"/>
                </a:cubicBezTo>
                <a:lnTo>
                  <a:pt x="58412" y="238823"/>
                </a:lnTo>
                <a:cubicBezTo>
                  <a:pt x="73398" y="201903"/>
                  <a:pt x="100335" y="152821"/>
                  <a:pt x="160996" y="152821"/>
                </a:cubicBezTo>
                <a:lnTo>
                  <a:pt x="204703" y="152821"/>
                </a:lnTo>
                <a:cubicBezTo>
                  <a:pt x="265371" y="152821"/>
                  <a:pt x="292302" y="201903"/>
                  <a:pt x="307284" y="238823"/>
                </a:cubicBezTo>
                <a:lnTo>
                  <a:pt x="364517" y="379873"/>
                </a:lnTo>
                <a:cubicBezTo>
                  <a:pt x="367853" y="388093"/>
                  <a:pt x="363894" y="397462"/>
                  <a:pt x="355672" y="4007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45"/>
          <p:cNvSpPr/>
          <p:nvPr/>
        </p:nvSpPr>
        <p:spPr>
          <a:xfrm>
            <a:off x="7809050" y="4071233"/>
            <a:ext cx="295886" cy="342022"/>
          </a:xfrm>
          <a:custGeom>
            <a:avLst/>
            <a:gdLst/>
            <a:ahLst/>
            <a:cxnLst/>
            <a:rect l="l" t="t" r="r" b="b"/>
            <a:pathLst>
              <a:path w="497288" h="574827" extrusionOk="0">
                <a:moveTo>
                  <a:pt x="146907" y="398555"/>
                </a:moveTo>
                <a:cubicBezTo>
                  <a:pt x="146907" y="389699"/>
                  <a:pt x="154087" y="382520"/>
                  <a:pt x="162941" y="382520"/>
                </a:cubicBezTo>
                <a:lnTo>
                  <a:pt x="257439" y="382520"/>
                </a:lnTo>
                <a:cubicBezTo>
                  <a:pt x="266293" y="382520"/>
                  <a:pt x="273473" y="389699"/>
                  <a:pt x="273473" y="398555"/>
                </a:cubicBezTo>
                <a:cubicBezTo>
                  <a:pt x="273473" y="407411"/>
                  <a:pt x="266293" y="414590"/>
                  <a:pt x="257439" y="414590"/>
                </a:cubicBezTo>
                <a:lnTo>
                  <a:pt x="162941" y="414590"/>
                </a:lnTo>
                <a:cubicBezTo>
                  <a:pt x="154085" y="414590"/>
                  <a:pt x="146907" y="407411"/>
                  <a:pt x="146907" y="398555"/>
                </a:cubicBezTo>
                <a:close/>
                <a:moveTo>
                  <a:pt x="311512" y="347379"/>
                </a:moveTo>
                <a:lnTo>
                  <a:pt x="334346" y="347379"/>
                </a:lnTo>
                <a:cubicBezTo>
                  <a:pt x="343200" y="347379"/>
                  <a:pt x="350380" y="340200"/>
                  <a:pt x="350380" y="331344"/>
                </a:cubicBezTo>
                <a:cubicBezTo>
                  <a:pt x="350380" y="322488"/>
                  <a:pt x="343200" y="315309"/>
                  <a:pt x="334346" y="315309"/>
                </a:cubicBezTo>
                <a:lnTo>
                  <a:pt x="311512" y="315309"/>
                </a:lnTo>
                <a:cubicBezTo>
                  <a:pt x="302658" y="315309"/>
                  <a:pt x="295478" y="322488"/>
                  <a:pt x="295478" y="331344"/>
                </a:cubicBezTo>
                <a:cubicBezTo>
                  <a:pt x="295478" y="340200"/>
                  <a:pt x="302658" y="347379"/>
                  <a:pt x="311512" y="347379"/>
                </a:cubicBezTo>
                <a:close/>
                <a:moveTo>
                  <a:pt x="311512" y="414590"/>
                </a:moveTo>
                <a:lnTo>
                  <a:pt x="334346" y="414590"/>
                </a:lnTo>
                <a:cubicBezTo>
                  <a:pt x="343200" y="414590"/>
                  <a:pt x="350380" y="407411"/>
                  <a:pt x="350380" y="398555"/>
                </a:cubicBezTo>
                <a:cubicBezTo>
                  <a:pt x="350380" y="389699"/>
                  <a:pt x="343200" y="382520"/>
                  <a:pt x="334346" y="382520"/>
                </a:cubicBezTo>
                <a:lnTo>
                  <a:pt x="311512" y="382520"/>
                </a:lnTo>
                <a:cubicBezTo>
                  <a:pt x="302658" y="382520"/>
                  <a:pt x="295478" y="389699"/>
                  <a:pt x="295478" y="398555"/>
                </a:cubicBezTo>
                <a:cubicBezTo>
                  <a:pt x="295478" y="407411"/>
                  <a:pt x="302658" y="414590"/>
                  <a:pt x="311512" y="414590"/>
                </a:cubicBezTo>
                <a:close/>
                <a:moveTo>
                  <a:pt x="162941" y="347379"/>
                </a:moveTo>
                <a:lnTo>
                  <a:pt x="257439" y="347379"/>
                </a:lnTo>
                <a:cubicBezTo>
                  <a:pt x="266293" y="347379"/>
                  <a:pt x="273473" y="340200"/>
                  <a:pt x="273473" y="331344"/>
                </a:cubicBezTo>
                <a:cubicBezTo>
                  <a:pt x="273473" y="322488"/>
                  <a:pt x="266293" y="315309"/>
                  <a:pt x="257439" y="315309"/>
                </a:cubicBezTo>
                <a:lnTo>
                  <a:pt x="162941" y="315309"/>
                </a:lnTo>
                <a:cubicBezTo>
                  <a:pt x="154087" y="315309"/>
                  <a:pt x="146907" y="322488"/>
                  <a:pt x="146907" y="331344"/>
                </a:cubicBezTo>
                <a:cubicBezTo>
                  <a:pt x="146907" y="340200"/>
                  <a:pt x="154085" y="347379"/>
                  <a:pt x="162941" y="347379"/>
                </a:cubicBezTo>
                <a:close/>
                <a:moveTo>
                  <a:pt x="214382" y="135682"/>
                </a:moveTo>
                <a:cubicBezTo>
                  <a:pt x="223237" y="135682"/>
                  <a:pt x="230417" y="128504"/>
                  <a:pt x="230417" y="119648"/>
                </a:cubicBezTo>
                <a:lnTo>
                  <a:pt x="230417" y="67495"/>
                </a:lnTo>
                <a:cubicBezTo>
                  <a:pt x="230417" y="58639"/>
                  <a:pt x="223237" y="51460"/>
                  <a:pt x="214382" y="51460"/>
                </a:cubicBezTo>
                <a:cubicBezTo>
                  <a:pt x="205528" y="51460"/>
                  <a:pt x="198348" y="58639"/>
                  <a:pt x="198348" y="67495"/>
                </a:cubicBezTo>
                <a:lnTo>
                  <a:pt x="198348" y="119648"/>
                </a:lnTo>
                <a:cubicBezTo>
                  <a:pt x="198348" y="128504"/>
                  <a:pt x="205526" y="135682"/>
                  <a:pt x="214382" y="135682"/>
                </a:cubicBezTo>
                <a:close/>
                <a:moveTo>
                  <a:pt x="77331" y="135682"/>
                </a:moveTo>
                <a:cubicBezTo>
                  <a:pt x="86185" y="135682"/>
                  <a:pt x="93365" y="128504"/>
                  <a:pt x="93365" y="119648"/>
                </a:cubicBezTo>
                <a:lnTo>
                  <a:pt x="93365" y="67495"/>
                </a:lnTo>
                <a:cubicBezTo>
                  <a:pt x="93365" y="58639"/>
                  <a:pt x="86185" y="51460"/>
                  <a:pt x="77331" y="51460"/>
                </a:cubicBezTo>
                <a:cubicBezTo>
                  <a:pt x="68476" y="51460"/>
                  <a:pt x="61296" y="58639"/>
                  <a:pt x="61296" y="67495"/>
                </a:cubicBezTo>
                <a:lnTo>
                  <a:pt x="61296" y="119648"/>
                </a:lnTo>
                <a:cubicBezTo>
                  <a:pt x="61296" y="128504"/>
                  <a:pt x="68476" y="135682"/>
                  <a:pt x="77331" y="135682"/>
                </a:cubicBezTo>
                <a:close/>
                <a:moveTo>
                  <a:pt x="497289" y="16035"/>
                </a:moveTo>
                <a:lnTo>
                  <a:pt x="497289" y="171108"/>
                </a:lnTo>
                <a:cubicBezTo>
                  <a:pt x="497289" y="179964"/>
                  <a:pt x="490108" y="187143"/>
                  <a:pt x="481254" y="187143"/>
                </a:cubicBezTo>
                <a:lnTo>
                  <a:pt x="456205" y="187143"/>
                </a:lnTo>
                <a:lnTo>
                  <a:pt x="456205" y="558793"/>
                </a:lnTo>
                <a:cubicBezTo>
                  <a:pt x="456205" y="567649"/>
                  <a:pt x="449024" y="574828"/>
                  <a:pt x="440170" y="574828"/>
                </a:cubicBezTo>
                <a:lnTo>
                  <a:pt x="57120" y="574828"/>
                </a:lnTo>
                <a:cubicBezTo>
                  <a:pt x="48266" y="574828"/>
                  <a:pt x="41086" y="567649"/>
                  <a:pt x="41086" y="558793"/>
                </a:cubicBezTo>
                <a:lnTo>
                  <a:pt x="41086" y="187143"/>
                </a:lnTo>
                <a:lnTo>
                  <a:pt x="16035" y="187143"/>
                </a:lnTo>
                <a:cubicBezTo>
                  <a:pt x="7180" y="187143"/>
                  <a:pt x="0" y="179964"/>
                  <a:pt x="0" y="171108"/>
                </a:cubicBezTo>
                <a:lnTo>
                  <a:pt x="0" y="16035"/>
                </a:lnTo>
                <a:cubicBezTo>
                  <a:pt x="0" y="7179"/>
                  <a:pt x="7180" y="0"/>
                  <a:pt x="16035" y="0"/>
                </a:cubicBezTo>
                <a:lnTo>
                  <a:pt x="481254" y="0"/>
                </a:lnTo>
                <a:cubicBezTo>
                  <a:pt x="490108" y="0"/>
                  <a:pt x="497289" y="7179"/>
                  <a:pt x="497289" y="16035"/>
                </a:cubicBezTo>
                <a:close/>
                <a:moveTo>
                  <a:pt x="424135" y="493620"/>
                </a:moveTo>
                <a:lnTo>
                  <a:pt x="73155" y="493620"/>
                </a:lnTo>
                <a:lnTo>
                  <a:pt x="73155" y="542760"/>
                </a:lnTo>
                <a:lnTo>
                  <a:pt x="424135" y="542760"/>
                </a:lnTo>
                <a:lnTo>
                  <a:pt x="424135" y="493620"/>
                </a:lnTo>
                <a:close/>
                <a:moveTo>
                  <a:pt x="424135" y="268350"/>
                </a:moveTo>
                <a:lnTo>
                  <a:pt x="73155" y="268350"/>
                </a:lnTo>
                <a:lnTo>
                  <a:pt x="73155" y="461549"/>
                </a:lnTo>
                <a:lnTo>
                  <a:pt x="424135" y="461549"/>
                </a:lnTo>
                <a:lnTo>
                  <a:pt x="424135" y="268350"/>
                </a:lnTo>
                <a:close/>
                <a:moveTo>
                  <a:pt x="424135" y="187143"/>
                </a:moveTo>
                <a:lnTo>
                  <a:pt x="73155" y="187143"/>
                </a:lnTo>
                <a:lnTo>
                  <a:pt x="73155" y="236282"/>
                </a:lnTo>
                <a:lnTo>
                  <a:pt x="424135" y="236282"/>
                </a:lnTo>
                <a:lnTo>
                  <a:pt x="424135" y="187143"/>
                </a:lnTo>
                <a:close/>
                <a:moveTo>
                  <a:pt x="465219" y="32069"/>
                </a:moveTo>
                <a:lnTo>
                  <a:pt x="32069" y="32069"/>
                </a:lnTo>
                <a:lnTo>
                  <a:pt x="32069" y="155073"/>
                </a:lnTo>
                <a:lnTo>
                  <a:pt x="440170" y="155073"/>
                </a:lnTo>
                <a:lnTo>
                  <a:pt x="465218" y="155073"/>
                </a:lnTo>
                <a:lnTo>
                  <a:pt x="465218" y="32069"/>
                </a:lnTo>
                <a:close/>
                <a:moveTo>
                  <a:pt x="145858" y="135682"/>
                </a:moveTo>
                <a:cubicBezTo>
                  <a:pt x="154712" y="135682"/>
                  <a:pt x="161893" y="128504"/>
                  <a:pt x="161893" y="119648"/>
                </a:cubicBezTo>
                <a:lnTo>
                  <a:pt x="161893" y="67495"/>
                </a:lnTo>
                <a:cubicBezTo>
                  <a:pt x="161893" y="58639"/>
                  <a:pt x="154712" y="51460"/>
                  <a:pt x="145858" y="51460"/>
                </a:cubicBezTo>
                <a:cubicBezTo>
                  <a:pt x="137004" y="51460"/>
                  <a:pt x="129823" y="58639"/>
                  <a:pt x="129823" y="67495"/>
                </a:cubicBezTo>
                <a:lnTo>
                  <a:pt x="129823" y="119648"/>
                </a:lnTo>
                <a:cubicBezTo>
                  <a:pt x="129823" y="128504"/>
                  <a:pt x="137002" y="135682"/>
                  <a:pt x="145858" y="135682"/>
                </a:cubicBezTo>
                <a:close/>
                <a:moveTo>
                  <a:pt x="282908" y="135682"/>
                </a:moveTo>
                <a:cubicBezTo>
                  <a:pt x="291762" y="135682"/>
                  <a:pt x="298943" y="128504"/>
                  <a:pt x="298943" y="119648"/>
                </a:cubicBezTo>
                <a:lnTo>
                  <a:pt x="298943" y="67495"/>
                </a:lnTo>
                <a:cubicBezTo>
                  <a:pt x="298943" y="58639"/>
                  <a:pt x="291762" y="51460"/>
                  <a:pt x="282908" y="51460"/>
                </a:cubicBezTo>
                <a:cubicBezTo>
                  <a:pt x="274054" y="51460"/>
                  <a:pt x="266873" y="58639"/>
                  <a:pt x="266873" y="67495"/>
                </a:cubicBezTo>
                <a:lnTo>
                  <a:pt x="266873" y="119648"/>
                </a:lnTo>
                <a:cubicBezTo>
                  <a:pt x="266873" y="128504"/>
                  <a:pt x="274054" y="135682"/>
                  <a:pt x="282908" y="135682"/>
                </a:cubicBezTo>
                <a:close/>
                <a:moveTo>
                  <a:pt x="419953" y="135682"/>
                </a:moveTo>
                <a:cubicBezTo>
                  <a:pt x="428808" y="135682"/>
                  <a:pt x="435988" y="128504"/>
                  <a:pt x="435988" y="119648"/>
                </a:cubicBezTo>
                <a:lnTo>
                  <a:pt x="435988" y="67495"/>
                </a:lnTo>
                <a:cubicBezTo>
                  <a:pt x="435988" y="58639"/>
                  <a:pt x="428808" y="51460"/>
                  <a:pt x="419953" y="51460"/>
                </a:cubicBezTo>
                <a:cubicBezTo>
                  <a:pt x="411099" y="51460"/>
                  <a:pt x="403919" y="58639"/>
                  <a:pt x="403919" y="67495"/>
                </a:cubicBezTo>
                <a:lnTo>
                  <a:pt x="403919" y="119648"/>
                </a:lnTo>
                <a:cubicBezTo>
                  <a:pt x="403919" y="128504"/>
                  <a:pt x="411099" y="135682"/>
                  <a:pt x="419953" y="135682"/>
                </a:cubicBezTo>
                <a:close/>
                <a:moveTo>
                  <a:pt x="351431" y="135682"/>
                </a:moveTo>
                <a:cubicBezTo>
                  <a:pt x="360285" y="135682"/>
                  <a:pt x="367465" y="128504"/>
                  <a:pt x="367465" y="119648"/>
                </a:cubicBezTo>
                <a:lnTo>
                  <a:pt x="367465" y="67495"/>
                </a:lnTo>
                <a:cubicBezTo>
                  <a:pt x="367465" y="58639"/>
                  <a:pt x="360285" y="51460"/>
                  <a:pt x="351431" y="51460"/>
                </a:cubicBezTo>
                <a:cubicBezTo>
                  <a:pt x="342576" y="51460"/>
                  <a:pt x="335396" y="58639"/>
                  <a:pt x="335396" y="67495"/>
                </a:cubicBezTo>
                <a:lnTo>
                  <a:pt x="335396" y="119648"/>
                </a:lnTo>
                <a:cubicBezTo>
                  <a:pt x="335396" y="128504"/>
                  <a:pt x="342575" y="135682"/>
                  <a:pt x="351431" y="13568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45"/>
          <p:cNvSpPr/>
          <p:nvPr/>
        </p:nvSpPr>
        <p:spPr>
          <a:xfrm>
            <a:off x="7777739" y="3420703"/>
            <a:ext cx="358508" cy="337913"/>
          </a:xfrm>
          <a:custGeom>
            <a:avLst/>
            <a:gdLst/>
            <a:ahLst/>
            <a:cxnLst/>
            <a:rect l="l" t="t" r="r" b="b"/>
            <a:pathLst>
              <a:path w="602535" h="567921" extrusionOk="0">
                <a:moveTo>
                  <a:pt x="388172" y="143223"/>
                </a:moveTo>
                <a:cubicBezTo>
                  <a:pt x="427659" y="143223"/>
                  <a:pt x="459784" y="111097"/>
                  <a:pt x="459784" y="71612"/>
                </a:cubicBezTo>
                <a:cubicBezTo>
                  <a:pt x="459784" y="32126"/>
                  <a:pt x="427658" y="0"/>
                  <a:pt x="388172" y="0"/>
                </a:cubicBezTo>
                <a:cubicBezTo>
                  <a:pt x="348687" y="0"/>
                  <a:pt x="316559" y="32125"/>
                  <a:pt x="316559" y="71610"/>
                </a:cubicBezTo>
                <a:cubicBezTo>
                  <a:pt x="316559" y="111096"/>
                  <a:pt x="348685" y="143223"/>
                  <a:pt x="388172" y="143223"/>
                </a:cubicBezTo>
                <a:close/>
                <a:moveTo>
                  <a:pt x="388172" y="32099"/>
                </a:moveTo>
                <a:cubicBezTo>
                  <a:pt x="409959" y="32099"/>
                  <a:pt x="427683" y="49823"/>
                  <a:pt x="427683" y="71610"/>
                </a:cubicBezTo>
                <a:cubicBezTo>
                  <a:pt x="427683" y="93397"/>
                  <a:pt x="409959" y="111121"/>
                  <a:pt x="388172" y="111121"/>
                </a:cubicBezTo>
                <a:cubicBezTo>
                  <a:pt x="366385" y="111121"/>
                  <a:pt x="348660" y="93398"/>
                  <a:pt x="348660" y="71610"/>
                </a:cubicBezTo>
                <a:cubicBezTo>
                  <a:pt x="348660" y="49822"/>
                  <a:pt x="366384" y="32099"/>
                  <a:pt x="388172" y="32099"/>
                </a:cubicBezTo>
                <a:close/>
                <a:moveTo>
                  <a:pt x="214362" y="143223"/>
                </a:moveTo>
                <a:cubicBezTo>
                  <a:pt x="253849" y="143223"/>
                  <a:pt x="285975" y="111097"/>
                  <a:pt x="285975" y="71612"/>
                </a:cubicBezTo>
                <a:cubicBezTo>
                  <a:pt x="285975" y="32126"/>
                  <a:pt x="253849" y="0"/>
                  <a:pt x="214362" y="0"/>
                </a:cubicBezTo>
                <a:cubicBezTo>
                  <a:pt x="174873" y="0"/>
                  <a:pt x="142748" y="32126"/>
                  <a:pt x="142748" y="71612"/>
                </a:cubicBezTo>
                <a:cubicBezTo>
                  <a:pt x="142748" y="111097"/>
                  <a:pt x="174873" y="143223"/>
                  <a:pt x="214362" y="143223"/>
                </a:cubicBezTo>
                <a:close/>
                <a:moveTo>
                  <a:pt x="214362" y="32099"/>
                </a:moveTo>
                <a:cubicBezTo>
                  <a:pt x="236148" y="32099"/>
                  <a:pt x="253874" y="49823"/>
                  <a:pt x="253874" y="71610"/>
                </a:cubicBezTo>
                <a:cubicBezTo>
                  <a:pt x="253874" y="93397"/>
                  <a:pt x="236150" y="111121"/>
                  <a:pt x="214362" y="111121"/>
                </a:cubicBezTo>
                <a:cubicBezTo>
                  <a:pt x="192573" y="111121"/>
                  <a:pt x="174849" y="93398"/>
                  <a:pt x="174849" y="71610"/>
                </a:cubicBezTo>
                <a:cubicBezTo>
                  <a:pt x="174849" y="49822"/>
                  <a:pt x="192573" y="32099"/>
                  <a:pt x="214362" y="32099"/>
                </a:cubicBezTo>
                <a:close/>
                <a:moveTo>
                  <a:pt x="301269" y="167838"/>
                </a:moveTo>
                <a:cubicBezTo>
                  <a:pt x="190964" y="167838"/>
                  <a:pt x="101225" y="257577"/>
                  <a:pt x="101225" y="367881"/>
                </a:cubicBezTo>
                <a:cubicBezTo>
                  <a:pt x="101225" y="478184"/>
                  <a:pt x="190964" y="567921"/>
                  <a:pt x="301269" y="567921"/>
                </a:cubicBezTo>
                <a:cubicBezTo>
                  <a:pt x="411574" y="567921"/>
                  <a:pt x="501311" y="478184"/>
                  <a:pt x="501311" y="367881"/>
                </a:cubicBezTo>
                <a:cubicBezTo>
                  <a:pt x="501311" y="257577"/>
                  <a:pt x="411574" y="167838"/>
                  <a:pt x="301269" y="167838"/>
                </a:cubicBezTo>
                <a:close/>
                <a:moveTo>
                  <a:pt x="301269" y="535819"/>
                </a:moveTo>
                <a:cubicBezTo>
                  <a:pt x="208665" y="535819"/>
                  <a:pt x="133325" y="460482"/>
                  <a:pt x="133325" y="367880"/>
                </a:cubicBezTo>
                <a:cubicBezTo>
                  <a:pt x="133325" y="275276"/>
                  <a:pt x="208664" y="199937"/>
                  <a:pt x="301269" y="199937"/>
                </a:cubicBezTo>
                <a:cubicBezTo>
                  <a:pt x="393872" y="199937"/>
                  <a:pt x="469210" y="275274"/>
                  <a:pt x="469210" y="367880"/>
                </a:cubicBezTo>
                <a:cubicBezTo>
                  <a:pt x="469210" y="460482"/>
                  <a:pt x="393872" y="535819"/>
                  <a:pt x="301269" y="535819"/>
                </a:cubicBezTo>
                <a:close/>
                <a:moveTo>
                  <a:pt x="143222" y="167792"/>
                </a:moveTo>
                <a:cubicBezTo>
                  <a:pt x="143222" y="128305"/>
                  <a:pt x="111097" y="96180"/>
                  <a:pt x="71612" y="96180"/>
                </a:cubicBezTo>
                <a:cubicBezTo>
                  <a:pt x="32126" y="96180"/>
                  <a:pt x="0" y="128306"/>
                  <a:pt x="0" y="167792"/>
                </a:cubicBezTo>
                <a:cubicBezTo>
                  <a:pt x="0" y="207277"/>
                  <a:pt x="32126" y="239403"/>
                  <a:pt x="71613" y="239403"/>
                </a:cubicBezTo>
                <a:cubicBezTo>
                  <a:pt x="111099" y="239403"/>
                  <a:pt x="143222" y="207279"/>
                  <a:pt x="143222" y="167792"/>
                </a:cubicBezTo>
                <a:close/>
                <a:moveTo>
                  <a:pt x="71613" y="207303"/>
                </a:moveTo>
                <a:cubicBezTo>
                  <a:pt x="49825" y="207303"/>
                  <a:pt x="32101" y="189578"/>
                  <a:pt x="32101" y="167792"/>
                </a:cubicBezTo>
                <a:cubicBezTo>
                  <a:pt x="32101" y="146005"/>
                  <a:pt x="49825" y="128281"/>
                  <a:pt x="71613" y="128281"/>
                </a:cubicBezTo>
                <a:cubicBezTo>
                  <a:pt x="93398" y="128281"/>
                  <a:pt x="111123" y="146005"/>
                  <a:pt x="111123" y="167792"/>
                </a:cubicBezTo>
                <a:cubicBezTo>
                  <a:pt x="111123" y="189578"/>
                  <a:pt x="93398" y="207303"/>
                  <a:pt x="71613" y="207303"/>
                </a:cubicBezTo>
                <a:close/>
                <a:moveTo>
                  <a:pt x="530922" y="96180"/>
                </a:moveTo>
                <a:cubicBezTo>
                  <a:pt x="491437" y="96180"/>
                  <a:pt x="459314" y="128306"/>
                  <a:pt x="459314" y="167792"/>
                </a:cubicBezTo>
                <a:cubicBezTo>
                  <a:pt x="459314" y="207277"/>
                  <a:pt x="491438" y="239403"/>
                  <a:pt x="530922" y="239403"/>
                </a:cubicBezTo>
                <a:cubicBezTo>
                  <a:pt x="570411" y="239403"/>
                  <a:pt x="602535" y="207277"/>
                  <a:pt x="602535" y="167792"/>
                </a:cubicBezTo>
                <a:cubicBezTo>
                  <a:pt x="602535" y="128306"/>
                  <a:pt x="570411" y="96180"/>
                  <a:pt x="530922" y="96180"/>
                </a:cubicBezTo>
                <a:close/>
                <a:moveTo>
                  <a:pt x="530922" y="207303"/>
                </a:moveTo>
                <a:cubicBezTo>
                  <a:pt x="509137" y="207303"/>
                  <a:pt x="491414" y="189578"/>
                  <a:pt x="491414" y="167792"/>
                </a:cubicBezTo>
                <a:cubicBezTo>
                  <a:pt x="491414" y="146005"/>
                  <a:pt x="509137" y="128281"/>
                  <a:pt x="530922" y="128281"/>
                </a:cubicBezTo>
                <a:cubicBezTo>
                  <a:pt x="552709" y="128281"/>
                  <a:pt x="570435" y="146005"/>
                  <a:pt x="570435" y="167792"/>
                </a:cubicBezTo>
                <a:cubicBezTo>
                  <a:pt x="570435" y="189578"/>
                  <a:pt x="552709" y="207303"/>
                  <a:pt x="530922" y="207303"/>
                </a:cubicBezTo>
                <a:close/>
                <a:moveTo>
                  <a:pt x="401141" y="319552"/>
                </a:moveTo>
                <a:lnTo>
                  <a:pt x="349592" y="319552"/>
                </a:lnTo>
                <a:lnTo>
                  <a:pt x="349592" y="268008"/>
                </a:lnTo>
                <a:cubicBezTo>
                  <a:pt x="349592" y="259145"/>
                  <a:pt x="342405" y="251958"/>
                  <a:pt x="333542" y="251958"/>
                </a:cubicBezTo>
                <a:lnTo>
                  <a:pt x="268995" y="251958"/>
                </a:lnTo>
                <a:cubicBezTo>
                  <a:pt x="260131" y="251958"/>
                  <a:pt x="252945" y="259145"/>
                  <a:pt x="252945" y="268008"/>
                </a:cubicBezTo>
                <a:lnTo>
                  <a:pt x="252945" y="319552"/>
                </a:lnTo>
                <a:lnTo>
                  <a:pt x="201396" y="319552"/>
                </a:lnTo>
                <a:cubicBezTo>
                  <a:pt x="192532" y="319552"/>
                  <a:pt x="185346" y="326740"/>
                  <a:pt x="185346" y="335603"/>
                </a:cubicBezTo>
                <a:lnTo>
                  <a:pt x="185346" y="400157"/>
                </a:lnTo>
                <a:cubicBezTo>
                  <a:pt x="185346" y="409020"/>
                  <a:pt x="192532" y="416207"/>
                  <a:pt x="201396" y="416207"/>
                </a:cubicBezTo>
                <a:lnTo>
                  <a:pt x="252945" y="416207"/>
                </a:lnTo>
                <a:lnTo>
                  <a:pt x="252945" y="467751"/>
                </a:lnTo>
                <a:cubicBezTo>
                  <a:pt x="252945" y="476614"/>
                  <a:pt x="260131" y="483802"/>
                  <a:pt x="268995" y="483802"/>
                </a:cubicBezTo>
                <a:lnTo>
                  <a:pt x="333542" y="483802"/>
                </a:lnTo>
                <a:cubicBezTo>
                  <a:pt x="342405" y="483802"/>
                  <a:pt x="349592" y="476614"/>
                  <a:pt x="349592" y="467751"/>
                </a:cubicBezTo>
                <a:lnTo>
                  <a:pt x="349592" y="416207"/>
                </a:lnTo>
                <a:lnTo>
                  <a:pt x="401141" y="416207"/>
                </a:lnTo>
                <a:cubicBezTo>
                  <a:pt x="410004" y="416207"/>
                  <a:pt x="417191" y="409020"/>
                  <a:pt x="417191" y="400157"/>
                </a:cubicBezTo>
                <a:lnTo>
                  <a:pt x="417191" y="335603"/>
                </a:lnTo>
                <a:cubicBezTo>
                  <a:pt x="417191" y="326738"/>
                  <a:pt x="410004" y="319552"/>
                  <a:pt x="401141" y="319552"/>
                </a:cubicBezTo>
                <a:close/>
                <a:moveTo>
                  <a:pt x="385091" y="384107"/>
                </a:moveTo>
                <a:lnTo>
                  <a:pt x="333542" y="384107"/>
                </a:lnTo>
                <a:cubicBezTo>
                  <a:pt x="324679" y="384107"/>
                  <a:pt x="317491" y="391294"/>
                  <a:pt x="317491" y="400157"/>
                </a:cubicBezTo>
                <a:lnTo>
                  <a:pt x="317491" y="451701"/>
                </a:lnTo>
                <a:lnTo>
                  <a:pt x="285046" y="451701"/>
                </a:lnTo>
                <a:lnTo>
                  <a:pt x="285046" y="400157"/>
                </a:lnTo>
                <a:cubicBezTo>
                  <a:pt x="285046" y="391294"/>
                  <a:pt x="277860" y="384107"/>
                  <a:pt x="268995" y="384107"/>
                </a:cubicBezTo>
                <a:lnTo>
                  <a:pt x="217447" y="384107"/>
                </a:lnTo>
                <a:lnTo>
                  <a:pt x="217447" y="351653"/>
                </a:lnTo>
                <a:lnTo>
                  <a:pt x="268995" y="351653"/>
                </a:lnTo>
                <a:cubicBezTo>
                  <a:pt x="277860" y="351653"/>
                  <a:pt x="285046" y="344466"/>
                  <a:pt x="285046" y="335603"/>
                </a:cubicBezTo>
                <a:lnTo>
                  <a:pt x="285046" y="284059"/>
                </a:lnTo>
                <a:lnTo>
                  <a:pt x="317491" y="284059"/>
                </a:lnTo>
                <a:lnTo>
                  <a:pt x="317491" y="335603"/>
                </a:lnTo>
                <a:cubicBezTo>
                  <a:pt x="317491" y="344466"/>
                  <a:pt x="324679" y="351653"/>
                  <a:pt x="333542" y="351653"/>
                </a:cubicBezTo>
                <a:lnTo>
                  <a:pt x="385091" y="351653"/>
                </a:lnTo>
                <a:lnTo>
                  <a:pt x="385091" y="38410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45"/>
          <p:cNvSpPr/>
          <p:nvPr/>
        </p:nvSpPr>
        <p:spPr>
          <a:xfrm>
            <a:off x="7809022" y="2651804"/>
            <a:ext cx="295943" cy="379545"/>
          </a:xfrm>
          <a:custGeom>
            <a:avLst/>
            <a:gdLst/>
            <a:ahLst/>
            <a:cxnLst/>
            <a:rect l="l" t="t" r="r" b="b"/>
            <a:pathLst>
              <a:path w="497384" h="637891" extrusionOk="0">
                <a:moveTo>
                  <a:pt x="188135" y="252058"/>
                </a:moveTo>
                <a:lnTo>
                  <a:pt x="189732" y="250461"/>
                </a:lnTo>
                <a:lnTo>
                  <a:pt x="188133" y="248862"/>
                </a:lnTo>
                <a:cubicBezTo>
                  <a:pt x="181871" y="242599"/>
                  <a:pt x="181871" y="232444"/>
                  <a:pt x="188133" y="226181"/>
                </a:cubicBezTo>
                <a:cubicBezTo>
                  <a:pt x="194398" y="219917"/>
                  <a:pt x="204549" y="219917"/>
                  <a:pt x="210815" y="226181"/>
                </a:cubicBezTo>
                <a:lnTo>
                  <a:pt x="219059" y="234423"/>
                </a:lnTo>
                <a:lnTo>
                  <a:pt x="278336" y="234423"/>
                </a:lnTo>
                <a:lnTo>
                  <a:pt x="286577" y="226181"/>
                </a:lnTo>
                <a:cubicBezTo>
                  <a:pt x="292839" y="219918"/>
                  <a:pt x="302995" y="219917"/>
                  <a:pt x="309258" y="226181"/>
                </a:cubicBezTo>
                <a:cubicBezTo>
                  <a:pt x="315522" y="232444"/>
                  <a:pt x="315522" y="242597"/>
                  <a:pt x="309260" y="248862"/>
                </a:cubicBezTo>
                <a:lnTo>
                  <a:pt x="307661" y="250461"/>
                </a:lnTo>
                <a:lnTo>
                  <a:pt x="309260" y="252060"/>
                </a:lnTo>
                <a:cubicBezTo>
                  <a:pt x="315522" y="258322"/>
                  <a:pt x="315522" y="268477"/>
                  <a:pt x="309260" y="274742"/>
                </a:cubicBezTo>
                <a:cubicBezTo>
                  <a:pt x="306127" y="277874"/>
                  <a:pt x="302023" y="279439"/>
                  <a:pt x="297919" y="279439"/>
                </a:cubicBezTo>
                <a:cubicBezTo>
                  <a:pt x="293815" y="279439"/>
                  <a:pt x="289711" y="277874"/>
                  <a:pt x="286579" y="274742"/>
                </a:cubicBezTo>
                <a:lnTo>
                  <a:pt x="278337" y="266500"/>
                </a:lnTo>
                <a:lnTo>
                  <a:pt x="219059" y="266500"/>
                </a:lnTo>
                <a:lnTo>
                  <a:pt x="210815" y="274742"/>
                </a:lnTo>
                <a:cubicBezTo>
                  <a:pt x="204554" y="281006"/>
                  <a:pt x="194398" y="281004"/>
                  <a:pt x="188135" y="274742"/>
                </a:cubicBezTo>
                <a:cubicBezTo>
                  <a:pt x="181871" y="268476"/>
                  <a:pt x="181871" y="258321"/>
                  <a:pt x="188135" y="252058"/>
                </a:cubicBezTo>
                <a:close/>
                <a:moveTo>
                  <a:pt x="121069" y="218029"/>
                </a:moveTo>
                <a:cubicBezTo>
                  <a:pt x="112553" y="220465"/>
                  <a:pt x="107624" y="229342"/>
                  <a:pt x="110060" y="237858"/>
                </a:cubicBezTo>
                <a:lnTo>
                  <a:pt x="113265" y="249065"/>
                </a:lnTo>
                <a:lnTo>
                  <a:pt x="84496" y="300891"/>
                </a:lnTo>
                <a:lnTo>
                  <a:pt x="73287" y="304099"/>
                </a:lnTo>
                <a:cubicBezTo>
                  <a:pt x="64770" y="306535"/>
                  <a:pt x="59841" y="315413"/>
                  <a:pt x="62279" y="323929"/>
                </a:cubicBezTo>
                <a:cubicBezTo>
                  <a:pt x="64715" y="332445"/>
                  <a:pt x="73602" y="337370"/>
                  <a:pt x="82108" y="334938"/>
                </a:cubicBezTo>
                <a:lnTo>
                  <a:pt x="84283" y="334315"/>
                </a:lnTo>
                <a:lnTo>
                  <a:pt x="84907" y="336492"/>
                </a:lnTo>
                <a:cubicBezTo>
                  <a:pt x="86923" y="343534"/>
                  <a:pt x="93341" y="348120"/>
                  <a:pt x="100317" y="348120"/>
                </a:cubicBezTo>
                <a:cubicBezTo>
                  <a:pt x="101777" y="348120"/>
                  <a:pt x="103263" y="347920"/>
                  <a:pt x="104737" y="347498"/>
                </a:cubicBezTo>
                <a:cubicBezTo>
                  <a:pt x="113253" y="345061"/>
                  <a:pt x="118182" y="336182"/>
                  <a:pt x="115744" y="327666"/>
                </a:cubicBezTo>
                <a:lnTo>
                  <a:pt x="112538" y="316464"/>
                </a:lnTo>
                <a:lnTo>
                  <a:pt x="141308" y="264633"/>
                </a:lnTo>
                <a:lnTo>
                  <a:pt x="152515" y="261427"/>
                </a:lnTo>
                <a:cubicBezTo>
                  <a:pt x="161033" y="258991"/>
                  <a:pt x="165960" y="250113"/>
                  <a:pt x="163523" y="241598"/>
                </a:cubicBezTo>
                <a:cubicBezTo>
                  <a:pt x="161087" y="233082"/>
                  <a:pt x="152214" y="228157"/>
                  <a:pt x="143694" y="230590"/>
                </a:cubicBezTo>
                <a:lnTo>
                  <a:pt x="141520" y="231212"/>
                </a:lnTo>
                <a:lnTo>
                  <a:pt x="140898" y="229039"/>
                </a:lnTo>
                <a:cubicBezTo>
                  <a:pt x="138461" y="220521"/>
                  <a:pt x="129588" y="215591"/>
                  <a:pt x="121069" y="218029"/>
                </a:cubicBezTo>
                <a:close/>
                <a:moveTo>
                  <a:pt x="162149" y="176469"/>
                </a:moveTo>
                <a:lnTo>
                  <a:pt x="150713" y="187904"/>
                </a:lnTo>
                <a:cubicBezTo>
                  <a:pt x="144448" y="194167"/>
                  <a:pt x="144448" y="204322"/>
                  <a:pt x="150711" y="210586"/>
                </a:cubicBezTo>
                <a:cubicBezTo>
                  <a:pt x="156972" y="216849"/>
                  <a:pt x="167129" y="216852"/>
                  <a:pt x="173391" y="210588"/>
                </a:cubicBezTo>
                <a:lnTo>
                  <a:pt x="191472" y="192508"/>
                </a:lnTo>
                <a:lnTo>
                  <a:pt x="305917" y="192508"/>
                </a:lnTo>
                <a:lnTo>
                  <a:pt x="323995" y="210586"/>
                </a:lnTo>
                <a:cubicBezTo>
                  <a:pt x="327127" y="213718"/>
                  <a:pt x="331231" y="215284"/>
                  <a:pt x="335335" y="215284"/>
                </a:cubicBezTo>
                <a:cubicBezTo>
                  <a:pt x="339439" y="215284"/>
                  <a:pt x="343543" y="213718"/>
                  <a:pt x="346676" y="210586"/>
                </a:cubicBezTo>
                <a:cubicBezTo>
                  <a:pt x="352938" y="204323"/>
                  <a:pt x="352938" y="194168"/>
                  <a:pt x="346676" y="187904"/>
                </a:cubicBezTo>
                <a:lnTo>
                  <a:pt x="335239" y="176469"/>
                </a:lnTo>
                <a:lnTo>
                  <a:pt x="346676" y="165033"/>
                </a:lnTo>
                <a:cubicBezTo>
                  <a:pt x="352938" y="158768"/>
                  <a:pt x="352938" y="148615"/>
                  <a:pt x="346674" y="142352"/>
                </a:cubicBezTo>
                <a:cubicBezTo>
                  <a:pt x="340413" y="136089"/>
                  <a:pt x="330256" y="136089"/>
                  <a:pt x="323993" y="142352"/>
                </a:cubicBezTo>
                <a:lnTo>
                  <a:pt x="305916" y="160431"/>
                </a:lnTo>
                <a:lnTo>
                  <a:pt x="191471" y="160431"/>
                </a:lnTo>
                <a:lnTo>
                  <a:pt x="173393" y="142351"/>
                </a:lnTo>
                <a:cubicBezTo>
                  <a:pt x="167129" y="136088"/>
                  <a:pt x="156977" y="136088"/>
                  <a:pt x="150711" y="142351"/>
                </a:cubicBezTo>
                <a:cubicBezTo>
                  <a:pt x="144448" y="148613"/>
                  <a:pt x="144448" y="158768"/>
                  <a:pt x="150711" y="165031"/>
                </a:cubicBezTo>
                <a:lnTo>
                  <a:pt x="162149" y="176469"/>
                </a:lnTo>
                <a:close/>
                <a:moveTo>
                  <a:pt x="333868" y="241598"/>
                </a:moveTo>
                <a:cubicBezTo>
                  <a:pt x="331432" y="250114"/>
                  <a:pt x="336360" y="258993"/>
                  <a:pt x="344876" y="261429"/>
                </a:cubicBezTo>
                <a:lnTo>
                  <a:pt x="356080" y="264635"/>
                </a:lnTo>
                <a:lnTo>
                  <a:pt x="384852" y="316465"/>
                </a:lnTo>
                <a:lnTo>
                  <a:pt x="381647" y="327669"/>
                </a:lnTo>
                <a:cubicBezTo>
                  <a:pt x="379211" y="336185"/>
                  <a:pt x="384141" y="345064"/>
                  <a:pt x="392656" y="347500"/>
                </a:cubicBezTo>
                <a:cubicBezTo>
                  <a:pt x="394129" y="347922"/>
                  <a:pt x="395614" y="348122"/>
                  <a:pt x="397074" y="348122"/>
                </a:cubicBezTo>
                <a:cubicBezTo>
                  <a:pt x="404052" y="348122"/>
                  <a:pt x="410472" y="343532"/>
                  <a:pt x="412485" y="336492"/>
                </a:cubicBezTo>
                <a:lnTo>
                  <a:pt x="413107" y="334318"/>
                </a:lnTo>
                <a:lnTo>
                  <a:pt x="415278" y="334941"/>
                </a:lnTo>
                <a:cubicBezTo>
                  <a:pt x="423798" y="337380"/>
                  <a:pt x="432674" y="332448"/>
                  <a:pt x="435109" y="323934"/>
                </a:cubicBezTo>
                <a:cubicBezTo>
                  <a:pt x="437547" y="315418"/>
                  <a:pt x="432617" y="306540"/>
                  <a:pt x="424102" y="304103"/>
                </a:cubicBezTo>
                <a:lnTo>
                  <a:pt x="412892" y="300896"/>
                </a:lnTo>
                <a:lnTo>
                  <a:pt x="384123" y="249072"/>
                </a:lnTo>
                <a:lnTo>
                  <a:pt x="387329" y="237866"/>
                </a:lnTo>
                <a:cubicBezTo>
                  <a:pt x="389767" y="229350"/>
                  <a:pt x="384837" y="220472"/>
                  <a:pt x="376323" y="218036"/>
                </a:cubicBezTo>
                <a:cubicBezTo>
                  <a:pt x="367802" y="215596"/>
                  <a:pt x="358928" y="220526"/>
                  <a:pt x="356492" y="229042"/>
                </a:cubicBezTo>
                <a:lnTo>
                  <a:pt x="355870" y="231217"/>
                </a:lnTo>
                <a:lnTo>
                  <a:pt x="353695" y="230595"/>
                </a:lnTo>
                <a:cubicBezTo>
                  <a:pt x="345184" y="228149"/>
                  <a:pt x="336304" y="233081"/>
                  <a:pt x="333868" y="241598"/>
                </a:cubicBezTo>
                <a:close/>
                <a:moveTo>
                  <a:pt x="181911" y="66784"/>
                </a:moveTo>
                <a:cubicBezTo>
                  <a:pt x="181911" y="29960"/>
                  <a:pt x="211871" y="0"/>
                  <a:pt x="248695" y="0"/>
                </a:cubicBezTo>
                <a:cubicBezTo>
                  <a:pt x="285521" y="0"/>
                  <a:pt x="315481" y="29960"/>
                  <a:pt x="315481" y="66784"/>
                </a:cubicBezTo>
                <a:cubicBezTo>
                  <a:pt x="315481" y="103608"/>
                  <a:pt x="285521" y="133568"/>
                  <a:pt x="248695" y="133568"/>
                </a:cubicBezTo>
                <a:cubicBezTo>
                  <a:pt x="211871" y="133568"/>
                  <a:pt x="181911" y="103610"/>
                  <a:pt x="181911" y="66784"/>
                </a:cubicBezTo>
                <a:close/>
                <a:moveTo>
                  <a:pt x="213986" y="66784"/>
                </a:moveTo>
                <a:cubicBezTo>
                  <a:pt x="213986" y="85924"/>
                  <a:pt x="229555" y="101493"/>
                  <a:pt x="248695" y="101493"/>
                </a:cubicBezTo>
                <a:cubicBezTo>
                  <a:pt x="267834" y="101493"/>
                  <a:pt x="283405" y="85924"/>
                  <a:pt x="283405" y="66784"/>
                </a:cubicBezTo>
                <a:cubicBezTo>
                  <a:pt x="283405" y="47645"/>
                  <a:pt x="267833" y="32075"/>
                  <a:pt x="248695" y="32075"/>
                </a:cubicBezTo>
                <a:cubicBezTo>
                  <a:pt x="229557" y="32075"/>
                  <a:pt x="213986" y="47645"/>
                  <a:pt x="213986" y="66784"/>
                </a:cubicBezTo>
                <a:close/>
                <a:moveTo>
                  <a:pt x="310387" y="510236"/>
                </a:moveTo>
                <a:cubicBezTo>
                  <a:pt x="315957" y="503349"/>
                  <a:pt x="314890" y="493250"/>
                  <a:pt x="308002" y="487680"/>
                </a:cubicBezTo>
                <a:cubicBezTo>
                  <a:pt x="301119" y="482111"/>
                  <a:pt x="291017" y="483179"/>
                  <a:pt x="285448" y="490065"/>
                </a:cubicBezTo>
                <a:lnTo>
                  <a:pt x="284980" y="490646"/>
                </a:lnTo>
                <a:lnTo>
                  <a:pt x="284509" y="490065"/>
                </a:lnTo>
                <a:cubicBezTo>
                  <a:pt x="278939" y="483179"/>
                  <a:pt x="268838" y="482114"/>
                  <a:pt x="261955" y="487682"/>
                </a:cubicBezTo>
                <a:cubicBezTo>
                  <a:pt x="255068" y="493254"/>
                  <a:pt x="254002" y="503351"/>
                  <a:pt x="259573" y="510237"/>
                </a:cubicBezTo>
                <a:lnTo>
                  <a:pt x="268944" y="521823"/>
                </a:lnTo>
                <a:lnTo>
                  <a:pt x="268944" y="600180"/>
                </a:lnTo>
                <a:lnTo>
                  <a:pt x="259573" y="611766"/>
                </a:lnTo>
                <a:cubicBezTo>
                  <a:pt x="254002" y="618652"/>
                  <a:pt x="255068" y="628751"/>
                  <a:pt x="261955" y="634321"/>
                </a:cubicBezTo>
                <a:cubicBezTo>
                  <a:pt x="264925" y="636722"/>
                  <a:pt x="268489" y="637891"/>
                  <a:pt x="272031" y="637891"/>
                </a:cubicBezTo>
                <a:cubicBezTo>
                  <a:pt x="276706" y="637891"/>
                  <a:pt x="281341" y="635856"/>
                  <a:pt x="284509" y="631939"/>
                </a:cubicBezTo>
                <a:lnTo>
                  <a:pt x="284979" y="631359"/>
                </a:lnTo>
                <a:lnTo>
                  <a:pt x="285448" y="631939"/>
                </a:lnTo>
                <a:cubicBezTo>
                  <a:pt x="291022" y="638826"/>
                  <a:pt x="301119" y="639891"/>
                  <a:pt x="308002" y="634324"/>
                </a:cubicBezTo>
                <a:cubicBezTo>
                  <a:pt x="314890" y="628754"/>
                  <a:pt x="315957" y="618655"/>
                  <a:pt x="310387" y="611769"/>
                </a:cubicBezTo>
                <a:lnTo>
                  <a:pt x="301016" y="600183"/>
                </a:lnTo>
                <a:lnTo>
                  <a:pt x="301016" y="521825"/>
                </a:lnTo>
                <a:lnTo>
                  <a:pt x="310387" y="510236"/>
                </a:lnTo>
                <a:close/>
                <a:moveTo>
                  <a:pt x="306862" y="396702"/>
                </a:moveTo>
                <a:cubicBezTo>
                  <a:pt x="314214" y="391761"/>
                  <a:pt x="316169" y="381796"/>
                  <a:pt x="311227" y="374446"/>
                </a:cubicBezTo>
                <a:cubicBezTo>
                  <a:pt x="306285" y="367093"/>
                  <a:pt x="296314" y="365143"/>
                  <a:pt x="288970" y="370082"/>
                </a:cubicBezTo>
                <a:lnTo>
                  <a:pt x="284979" y="372766"/>
                </a:lnTo>
                <a:lnTo>
                  <a:pt x="280985" y="370082"/>
                </a:lnTo>
                <a:cubicBezTo>
                  <a:pt x="273637" y="365145"/>
                  <a:pt x="263668" y="367096"/>
                  <a:pt x="258728" y="374448"/>
                </a:cubicBezTo>
                <a:cubicBezTo>
                  <a:pt x="253787" y="381798"/>
                  <a:pt x="255742" y="391764"/>
                  <a:pt x="263093" y="396703"/>
                </a:cubicBezTo>
                <a:lnTo>
                  <a:pt x="268941" y="400634"/>
                </a:lnTo>
                <a:lnTo>
                  <a:pt x="268941" y="432310"/>
                </a:lnTo>
                <a:lnTo>
                  <a:pt x="263093" y="436241"/>
                </a:lnTo>
                <a:cubicBezTo>
                  <a:pt x="255742" y="441182"/>
                  <a:pt x="253787" y="451147"/>
                  <a:pt x="258728" y="458498"/>
                </a:cubicBezTo>
                <a:cubicBezTo>
                  <a:pt x="263671" y="465850"/>
                  <a:pt x="273637" y="467802"/>
                  <a:pt x="280985" y="462864"/>
                </a:cubicBezTo>
                <a:lnTo>
                  <a:pt x="284979" y="460181"/>
                </a:lnTo>
                <a:lnTo>
                  <a:pt x="288970" y="462864"/>
                </a:lnTo>
                <a:cubicBezTo>
                  <a:pt x="291716" y="464710"/>
                  <a:pt x="294824" y="465593"/>
                  <a:pt x="297902" y="465593"/>
                </a:cubicBezTo>
                <a:cubicBezTo>
                  <a:pt x="303063" y="465593"/>
                  <a:pt x="308131" y="463106"/>
                  <a:pt x="311227" y="458502"/>
                </a:cubicBezTo>
                <a:cubicBezTo>
                  <a:pt x="316169" y="451150"/>
                  <a:pt x="314214" y="441186"/>
                  <a:pt x="306862" y="436244"/>
                </a:cubicBezTo>
                <a:lnTo>
                  <a:pt x="301015" y="432314"/>
                </a:lnTo>
                <a:lnTo>
                  <a:pt x="301015" y="400636"/>
                </a:lnTo>
                <a:lnTo>
                  <a:pt x="306862" y="396702"/>
                </a:lnTo>
                <a:close/>
                <a:moveTo>
                  <a:pt x="346679" y="335895"/>
                </a:moveTo>
                <a:lnTo>
                  <a:pt x="335242" y="324457"/>
                </a:lnTo>
                <a:lnTo>
                  <a:pt x="346679" y="313022"/>
                </a:lnTo>
                <a:cubicBezTo>
                  <a:pt x="352941" y="306759"/>
                  <a:pt x="352941" y="296604"/>
                  <a:pt x="346679" y="290342"/>
                </a:cubicBezTo>
                <a:cubicBezTo>
                  <a:pt x="340414" y="284077"/>
                  <a:pt x="330263" y="284077"/>
                  <a:pt x="323997" y="290342"/>
                </a:cubicBezTo>
                <a:lnTo>
                  <a:pt x="305919" y="308419"/>
                </a:lnTo>
                <a:lnTo>
                  <a:pt x="191474" y="308419"/>
                </a:lnTo>
                <a:lnTo>
                  <a:pt x="173393" y="290340"/>
                </a:lnTo>
                <a:cubicBezTo>
                  <a:pt x="167132" y="284079"/>
                  <a:pt x="156975" y="284079"/>
                  <a:pt x="150713" y="290342"/>
                </a:cubicBezTo>
                <a:cubicBezTo>
                  <a:pt x="144450" y="296606"/>
                  <a:pt x="144450" y="306759"/>
                  <a:pt x="150714" y="313024"/>
                </a:cubicBezTo>
                <a:lnTo>
                  <a:pt x="162151" y="324458"/>
                </a:lnTo>
                <a:lnTo>
                  <a:pt x="150713" y="335895"/>
                </a:lnTo>
                <a:cubicBezTo>
                  <a:pt x="144450" y="342158"/>
                  <a:pt x="144450" y="352313"/>
                  <a:pt x="150713" y="358575"/>
                </a:cubicBezTo>
                <a:cubicBezTo>
                  <a:pt x="156977" y="364840"/>
                  <a:pt x="167129" y="364840"/>
                  <a:pt x="173395" y="358575"/>
                </a:cubicBezTo>
                <a:lnTo>
                  <a:pt x="191476" y="340495"/>
                </a:lnTo>
                <a:lnTo>
                  <a:pt x="305919" y="340495"/>
                </a:lnTo>
                <a:lnTo>
                  <a:pt x="323997" y="358575"/>
                </a:lnTo>
                <a:cubicBezTo>
                  <a:pt x="327127" y="361708"/>
                  <a:pt x="331233" y="363273"/>
                  <a:pt x="335337" y="363273"/>
                </a:cubicBezTo>
                <a:cubicBezTo>
                  <a:pt x="339441" y="363273"/>
                  <a:pt x="343545" y="361708"/>
                  <a:pt x="346676" y="358577"/>
                </a:cubicBezTo>
                <a:cubicBezTo>
                  <a:pt x="352940" y="352313"/>
                  <a:pt x="352941" y="342158"/>
                  <a:pt x="346679" y="335895"/>
                </a:cubicBezTo>
                <a:close/>
                <a:moveTo>
                  <a:pt x="441979" y="82559"/>
                </a:moveTo>
                <a:lnTo>
                  <a:pt x="372243" y="82559"/>
                </a:lnTo>
                <a:cubicBezTo>
                  <a:pt x="363387" y="82559"/>
                  <a:pt x="356205" y="89739"/>
                  <a:pt x="356205" y="98597"/>
                </a:cubicBezTo>
                <a:cubicBezTo>
                  <a:pt x="356205" y="107454"/>
                  <a:pt x="363387" y="114634"/>
                  <a:pt x="372243" y="114634"/>
                </a:cubicBezTo>
                <a:lnTo>
                  <a:pt x="441979" y="114634"/>
                </a:lnTo>
                <a:cubicBezTo>
                  <a:pt x="454843" y="114634"/>
                  <a:pt x="465309" y="125100"/>
                  <a:pt x="465309" y="137966"/>
                </a:cubicBezTo>
                <a:lnTo>
                  <a:pt x="465309" y="524538"/>
                </a:lnTo>
                <a:cubicBezTo>
                  <a:pt x="465309" y="537404"/>
                  <a:pt x="454845" y="547870"/>
                  <a:pt x="441979" y="547870"/>
                </a:cubicBezTo>
                <a:lnTo>
                  <a:pt x="355666" y="547870"/>
                </a:lnTo>
                <a:cubicBezTo>
                  <a:pt x="346810" y="547870"/>
                  <a:pt x="339629" y="555050"/>
                  <a:pt x="339629" y="563908"/>
                </a:cubicBezTo>
                <a:cubicBezTo>
                  <a:pt x="339629" y="572765"/>
                  <a:pt x="346810" y="579945"/>
                  <a:pt x="355666" y="579945"/>
                </a:cubicBezTo>
                <a:lnTo>
                  <a:pt x="441979" y="579945"/>
                </a:lnTo>
                <a:cubicBezTo>
                  <a:pt x="472530" y="579945"/>
                  <a:pt x="497385" y="555090"/>
                  <a:pt x="497385" y="524538"/>
                </a:cubicBezTo>
                <a:lnTo>
                  <a:pt x="497385" y="137964"/>
                </a:lnTo>
                <a:cubicBezTo>
                  <a:pt x="497385" y="107414"/>
                  <a:pt x="472530" y="82559"/>
                  <a:pt x="441979" y="82559"/>
                </a:cubicBezTo>
                <a:close/>
                <a:moveTo>
                  <a:pt x="234299" y="396703"/>
                </a:moveTo>
                <a:cubicBezTo>
                  <a:pt x="241651" y="391762"/>
                  <a:pt x="243606" y="381798"/>
                  <a:pt x="238665" y="374448"/>
                </a:cubicBezTo>
                <a:cubicBezTo>
                  <a:pt x="233724" y="367095"/>
                  <a:pt x="223759" y="365143"/>
                  <a:pt x="216408" y="370082"/>
                </a:cubicBezTo>
                <a:lnTo>
                  <a:pt x="212414" y="372767"/>
                </a:lnTo>
                <a:lnTo>
                  <a:pt x="208421" y="370082"/>
                </a:lnTo>
                <a:cubicBezTo>
                  <a:pt x="201073" y="365145"/>
                  <a:pt x="191103" y="367096"/>
                  <a:pt x="186164" y="374448"/>
                </a:cubicBezTo>
                <a:cubicBezTo>
                  <a:pt x="181223" y="381798"/>
                  <a:pt x="183178" y="391764"/>
                  <a:pt x="190529" y="396703"/>
                </a:cubicBezTo>
                <a:lnTo>
                  <a:pt x="196377" y="400634"/>
                </a:lnTo>
                <a:lnTo>
                  <a:pt x="196377" y="432310"/>
                </a:lnTo>
                <a:lnTo>
                  <a:pt x="190529" y="436241"/>
                </a:lnTo>
                <a:cubicBezTo>
                  <a:pt x="183178" y="441182"/>
                  <a:pt x="181223" y="451147"/>
                  <a:pt x="186164" y="458498"/>
                </a:cubicBezTo>
                <a:cubicBezTo>
                  <a:pt x="191107" y="465850"/>
                  <a:pt x="201073" y="467802"/>
                  <a:pt x="208421" y="462864"/>
                </a:cubicBezTo>
                <a:lnTo>
                  <a:pt x="212414" y="460179"/>
                </a:lnTo>
                <a:lnTo>
                  <a:pt x="216408" y="462864"/>
                </a:lnTo>
                <a:cubicBezTo>
                  <a:pt x="219153" y="464708"/>
                  <a:pt x="222262" y="465592"/>
                  <a:pt x="225339" y="465592"/>
                </a:cubicBezTo>
                <a:cubicBezTo>
                  <a:pt x="230500" y="465592"/>
                  <a:pt x="235570" y="463104"/>
                  <a:pt x="238665" y="458498"/>
                </a:cubicBezTo>
                <a:cubicBezTo>
                  <a:pt x="243606" y="451147"/>
                  <a:pt x="241651" y="441182"/>
                  <a:pt x="234299" y="436241"/>
                </a:cubicBezTo>
                <a:lnTo>
                  <a:pt x="228452" y="432310"/>
                </a:lnTo>
                <a:lnTo>
                  <a:pt x="228452" y="400634"/>
                </a:lnTo>
                <a:lnTo>
                  <a:pt x="234299" y="396703"/>
                </a:lnTo>
                <a:close/>
                <a:moveTo>
                  <a:pt x="141720" y="547868"/>
                </a:moveTo>
                <a:lnTo>
                  <a:pt x="55409" y="547868"/>
                </a:lnTo>
                <a:cubicBezTo>
                  <a:pt x="42543" y="547868"/>
                  <a:pt x="32075" y="537402"/>
                  <a:pt x="32075" y="524537"/>
                </a:cubicBezTo>
                <a:lnTo>
                  <a:pt x="32075" y="137964"/>
                </a:lnTo>
                <a:cubicBezTo>
                  <a:pt x="32075" y="125100"/>
                  <a:pt x="42542" y="114633"/>
                  <a:pt x="55409" y="114633"/>
                </a:cubicBezTo>
                <a:lnTo>
                  <a:pt x="125142" y="114633"/>
                </a:lnTo>
                <a:cubicBezTo>
                  <a:pt x="133998" y="114633"/>
                  <a:pt x="141180" y="107453"/>
                  <a:pt x="141180" y="98595"/>
                </a:cubicBezTo>
                <a:cubicBezTo>
                  <a:pt x="141180" y="89737"/>
                  <a:pt x="133998" y="82557"/>
                  <a:pt x="125142" y="82557"/>
                </a:cubicBezTo>
                <a:lnTo>
                  <a:pt x="55409" y="82557"/>
                </a:lnTo>
                <a:cubicBezTo>
                  <a:pt x="24855" y="82557"/>
                  <a:pt x="0" y="107412"/>
                  <a:pt x="0" y="137964"/>
                </a:cubicBezTo>
                <a:lnTo>
                  <a:pt x="0" y="524537"/>
                </a:lnTo>
                <a:cubicBezTo>
                  <a:pt x="0" y="555088"/>
                  <a:pt x="24855" y="579944"/>
                  <a:pt x="55409" y="579944"/>
                </a:cubicBezTo>
                <a:lnTo>
                  <a:pt x="141719" y="579944"/>
                </a:lnTo>
                <a:cubicBezTo>
                  <a:pt x="150575" y="579944"/>
                  <a:pt x="157756" y="572764"/>
                  <a:pt x="157756" y="563906"/>
                </a:cubicBezTo>
                <a:cubicBezTo>
                  <a:pt x="157756" y="555048"/>
                  <a:pt x="150576" y="547868"/>
                  <a:pt x="141720" y="547868"/>
                </a:cubicBezTo>
                <a:close/>
                <a:moveTo>
                  <a:pt x="237823" y="510237"/>
                </a:moveTo>
                <a:cubicBezTo>
                  <a:pt x="243394" y="503351"/>
                  <a:pt x="242328" y="493254"/>
                  <a:pt x="235441" y="487682"/>
                </a:cubicBezTo>
                <a:cubicBezTo>
                  <a:pt x="228553" y="482114"/>
                  <a:pt x="218456" y="483177"/>
                  <a:pt x="212887" y="490065"/>
                </a:cubicBezTo>
                <a:lnTo>
                  <a:pt x="212416" y="490647"/>
                </a:lnTo>
                <a:lnTo>
                  <a:pt x="211944" y="490065"/>
                </a:lnTo>
                <a:cubicBezTo>
                  <a:pt x="206373" y="483179"/>
                  <a:pt x="196274" y="482114"/>
                  <a:pt x="189391" y="487682"/>
                </a:cubicBezTo>
                <a:cubicBezTo>
                  <a:pt x="182504" y="493254"/>
                  <a:pt x="181438" y="503351"/>
                  <a:pt x="187009" y="510237"/>
                </a:cubicBezTo>
                <a:lnTo>
                  <a:pt x="196380" y="521823"/>
                </a:lnTo>
                <a:lnTo>
                  <a:pt x="196380" y="600180"/>
                </a:lnTo>
                <a:lnTo>
                  <a:pt x="187009" y="611766"/>
                </a:lnTo>
                <a:cubicBezTo>
                  <a:pt x="181438" y="618652"/>
                  <a:pt x="182504" y="628751"/>
                  <a:pt x="189391" y="634321"/>
                </a:cubicBezTo>
                <a:cubicBezTo>
                  <a:pt x="196279" y="639891"/>
                  <a:pt x="206376" y="638824"/>
                  <a:pt x="211944" y="631938"/>
                </a:cubicBezTo>
                <a:lnTo>
                  <a:pt x="212416" y="631356"/>
                </a:lnTo>
                <a:lnTo>
                  <a:pt x="212887" y="631938"/>
                </a:lnTo>
                <a:cubicBezTo>
                  <a:pt x="216057" y="635856"/>
                  <a:pt x="220690" y="637889"/>
                  <a:pt x="225365" y="637889"/>
                </a:cubicBezTo>
                <a:cubicBezTo>
                  <a:pt x="228908" y="637889"/>
                  <a:pt x="232474" y="636720"/>
                  <a:pt x="235441" y="634319"/>
                </a:cubicBezTo>
                <a:cubicBezTo>
                  <a:pt x="242328" y="628750"/>
                  <a:pt x="243394" y="618651"/>
                  <a:pt x="237823" y="611764"/>
                </a:cubicBezTo>
                <a:lnTo>
                  <a:pt x="228452" y="600178"/>
                </a:lnTo>
                <a:lnTo>
                  <a:pt x="228452" y="521822"/>
                </a:lnTo>
                <a:lnTo>
                  <a:pt x="237823" y="51023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45"/>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Clr>
                <a:schemeClr val="dk1"/>
              </a:buClr>
              <a:buSzPts val="1100"/>
              <a:buFont typeface="Arial"/>
              <a:buNone/>
            </a:pPr>
            <a:r>
              <a:rPr lang="en"/>
              <a:t>Icon pack</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46"/>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Alternative resources</a:t>
            </a:r>
            <a:endParaRPr/>
          </a:p>
        </p:txBody>
      </p:sp>
      <p:sp>
        <p:nvSpPr>
          <p:cNvPr id="705" name="Google Shape;705;p46"/>
          <p:cNvSpPr txBox="1">
            <a:spLocks noGrp="1"/>
          </p:cNvSpPr>
          <p:nvPr>
            <p:ph type="body" idx="1"/>
          </p:nvPr>
        </p:nvSpPr>
        <p:spPr>
          <a:xfrm>
            <a:off x="720000" y="1139550"/>
            <a:ext cx="7704000" cy="767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that of this template:</a:t>
            </a:r>
            <a:endParaRPr/>
          </a:p>
          <a:p>
            <a:pPr marL="457200" lvl="0" indent="-317500" algn="l" rtl="0">
              <a:spcBef>
                <a:spcPts val="1000"/>
              </a:spcBef>
              <a:spcAft>
                <a:spcPts val="0"/>
              </a:spcAft>
              <a:buSzPts val="1400"/>
              <a:buFont typeface="Assistant"/>
              <a:buChar char="■"/>
            </a:pPr>
            <a:r>
              <a:rPr lang="en" u="sng">
                <a:hlinkClick r:id="rId3"/>
              </a:rPr>
              <a:t>World health day instagram posts</a:t>
            </a:r>
            <a:endParaRPr/>
          </a:p>
        </p:txBody>
      </p:sp>
      <p:pic>
        <p:nvPicPr>
          <p:cNvPr id="706" name="Google Shape;706;p46"/>
          <p:cNvPicPr preferRelativeResize="0"/>
          <p:nvPr/>
        </p:nvPicPr>
        <p:blipFill rotWithShape="1">
          <a:blip r:embed="rId4">
            <a:alphaModFix/>
          </a:blip>
          <a:srcRect t="12180" r="26101"/>
          <a:stretch/>
        </p:blipFill>
        <p:spPr>
          <a:xfrm>
            <a:off x="744056" y="2126643"/>
            <a:ext cx="1865956" cy="2477356"/>
          </a:xfrm>
          <a:prstGeom prst="rect">
            <a:avLst/>
          </a:prstGeom>
          <a:noFill/>
          <a:ln>
            <a:noFill/>
          </a:ln>
        </p:spPr>
      </p:pic>
      <p:pic>
        <p:nvPicPr>
          <p:cNvPr id="707" name="Google Shape;707;p46"/>
          <p:cNvPicPr preferRelativeResize="0"/>
          <p:nvPr/>
        </p:nvPicPr>
        <p:blipFill>
          <a:blip r:embed="rId5">
            <a:alphaModFix/>
          </a:blip>
          <a:stretch>
            <a:fillRect/>
          </a:stretch>
        </p:blipFill>
        <p:spPr>
          <a:xfrm>
            <a:off x="2883512" y="2126643"/>
            <a:ext cx="4410716" cy="2477357"/>
          </a:xfrm>
          <a:prstGeom prst="rect">
            <a:avLst/>
          </a:prstGeom>
          <a:noFill/>
          <a:ln>
            <a:noFill/>
          </a:ln>
        </p:spPr>
      </p:pic>
      <p:pic>
        <p:nvPicPr>
          <p:cNvPr id="708" name="Google Shape;708;p46"/>
          <p:cNvPicPr preferRelativeResize="0"/>
          <p:nvPr/>
        </p:nvPicPr>
        <p:blipFill>
          <a:blip r:embed="rId6">
            <a:alphaModFix/>
          </a:blip>
          <a:stretch>
            <a:fillRect/>
          </a:stretch>
        </p:blipFill>
        <p:spPr>
          <a:xfrm rot="5400000" flipH="1">
            <a:off x="6872846" y="3198947"/>
            <a:ext cx="1579810" cy="368686"/>
          </a:xfrm>
          <a:prstGeom prst="rect">
            <a:avLst/>
          </a:prstGeom>
          <a:noFill/>
          <a:ln>
            <a:noFill/>
          </a:ln>
        </p:spPr>
      </p:pic>
      <p:pic>
        <p:nvPicPr>
          <p:cNvPr id="709" name="Google Shape;709;p46"/>
          <p:cNvPicPr preferRelativeResize="0"/>
          <p:nvPr/>
        </p:nvPicPr>
        <p:blipFill>
          <a:blip r:embed="rId6">
            <a:alphaModFix/>
          </a:blip>
          <a:stretch>
            <a:fillRect/>
          </a:stretch>
        </p:blipFill>
        <p:spPr>
          <a:xfrm rot="5400000">
            <a:off x="7425696" y="3198946"/>
            <a:ext cx="1579810" cy="368686"/>
          </a:xfrm>
          <a:prstGeom prst="rect">
            <a:avLst/>
          </a:prstGeom>
          <a:noFill/>
          <a:ln>
            <a:noFill/>
          </a:ln>
        </p:spPr>
      </p:pic>
      <p:pic>
        <p:nvPicPr>
          <p:cNvPr id="710" name="Google Shape;710;p46"/>
          <p:cNvPicPr preferRelativeResize="0"/>
          <p:nvPr/>
        </p:nvPicPr>
        <p:blipFill>
          <a:blip r:embed="rId7">
            <a:alphaModFix/>
          </a:blip>
          <a:stretch>
            <a:fillRect/>
          </a:stretch>
        </p:blipFill>
        <p:spPr>
          <a:xfrm>
            <a:off x="3230244" y="2493266"/>
            <a:ext cx="3717251" cy="515443"/>
          </a:xfrm>
          <a:prstGeom prst="rect">
            <a:avLst/>
          </a:prstGeom>
          <a:noFill/>
          <a:ln>
            <a:noFill/>
          </a:ln>
        </p:spPr>
      </p:pic>
      <p:pic>
        <p:nvPicPr>
          <p:cNvPr id="711" name="Google Shape;711;p46"/>
          <p:cNvPicPr preferRelativeResize="0"/>
          <p:nvPr/>
        </p:nvPicPr>
        <p:blipFill rotWithShape="1">
          <a:blip r:embed="rId4">
            <a:alphaModFix/>
          </a:blip>
          <a:srcRect t="64612" r="57092" b="3"/>
          <a:stretch/>
        </p:blipFill>
        <p:spPr>
          <a:xfrm>
            <a:off x="3230250" y="3193325"/>
            <a:ext cx="1172214" cy="1079977"/>
          </a:xfrm>
          <a:prstGeom prst="rect">
            <a:avLst/>
          </a:prstGeom>
          <a:noFill/>
          <a:ln>
            <a:noFill/>
          </a:ln>
        </p:spPr>
      </p:pic>
      <p:pic>
        <p:nvPicPr>
          <p:cNvPr id="712" name="Google Shape;712;p46"/>
          <p:cNvPicPr preferRelativeResize="0"/>
          <p:nvPr/>
        </p:nvPicPr>
        <p:blipFill rotWithShape="1">
          <a:blip r:embed="rId4">
            <a:alphaModFix/>
          </a:blip>
          <a:srcRect l="3156" t="64612" r="9894" b="3"/>
          <a:stretch/>
        </p:blipFill>
        <p:spPr>
          <a:xfrm>
            <a:off x="4571975" y="3193325"/>
            <a:ext cx="2375523" cy="1079977"/>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716"/>
        <p:cNvGrpSpPr/>
        <p:nvPr/>
      </p:nvGrpSpPr>
      <p:grpSpPr>
        <a:xfrm>
          <a:off x="0" y="0"/>
          <a:ext cx="0" cy="0"/>
          <a:chOff x="0" y="0"/>
          <a:chExt cx="0" cy="0"/>
        </a:xfrm>
      </p:grpSpPr>
      <p:sp>
        <p:nvSpPr>
          <p:cNvPr id="717" name="Google Shape;717;p47"/>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Resources</a:t>
            </a:r>
            <a:endParaRPr/>
          </a:p>
        </p:txBody>
      </p:sp>
      <p:sp>
        <p:nvSpPr>
          <p:cNvPr id="718" name="Google Shape;718;p47"/>
          <p:cNvSpPr txBox="1">
            <a:spLocks noGrp="1"/>
          </p:cNvSpPr>
          <p:nvPr>
            <p:ph type="body" idx="1"/>
          </p:nvPr>
        </p:nvSpPr>
        <p:spPr>
          <a:xfrm>
            <a:off x="720000" y="1139550"/>
            <a:ext cx="3852000" cy="34644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latin typeface="Assistant"/>
                <a:ea typeface="Assistant"/>
                <a:cs typeface="Assistant"/>
                <a:sym typeface="Assistant"/>
              </a:rPr>
              <a:t>Did you like the resources used in this template? Get them on these websites:</a:t>
            </a:r>
            <a:endParaRPr>
              <a:latin typeface="Assistant"/>
              <a:ea typeface="Assistant"/>
              <a:cs typeface="Assistant"/>
              <a:sym typeface="Assistant"/>
            </a:endParaRPr>
          </a:p>
          <a:p>
            <a:pPr marL="0" lvl="0" indent="0" algn="l" rtl="0">
              <a:lnSpc>
                <a:spcPct val="115000"/>
              </a:lnSpc>
              <a:spcBef>
                <a:spcPts val="1000"/>
              </a:spcBef>
              <a:spcAft>
                <a:spcPts val="0"/>
              </a:spcAft>
              <a:buNone/>
            </a:pPr>
            <a:r>
              <a:rPr lang="en" b="1">
                <a:latin typeface="Assistant"/>
                <a:ea typeface="Assistant"/>
                <a:cs typeface="Assistant"/>
                <a:sym typeface="Assistant"/>
              </a:rPr>
              <a:t>Photos</a:t>
            </a:r>
            <a:endParaRPr b="1">
              <a:latin typeface="Assistant"/>
              <a:ea typeface="Assistant"/>
              <a:cs typeface="Assistant"/>
              <a:sym typeface="Assistant"/>
            </a:endParaRPr>
          </a:p>
          <a:p>
            <a:pPr marL="457200" lvl="0" indent="-317500" algn="l" rtl="0">
              <a:spcBef>
                <a:spcPts val="1000"/>
              </a:spcBef>
              <a:spcAft>
                <a:spcPts val="0"/>
              </a:spcAft>
              <a:buSzPts val="1400"/>
              <a:buFont typeface="Assistant"/>
              <a:buChar char="■"/>
            </a:pPr>
            <a:r>
              <a:rPr lang="en" u="sng">
                <a:hlinkClick r:id="rId3"/>
              </a:rPr>
              <a:t>Medic and patient with documents</a:t>
            </a:r>
            <a:endParaRPr b="1">
              <a:latin typeface="Assistant"/>
              <a:ea typeface="Assistant"/>
              <a:cs typeface="Assistant"/>
              <a:sym typeface="Assistant"/>
            </a:endParaRPr>
          </a:p>
          <a:p>
            <a:pPr marL="457200" lvl="0" indent="-317500" algn="l" rtl="0">
              <a:lnSpc>
                <a:spcPct val="115000"/>
              </a:lnSpc>
              <a:spcBef>
                <a:spcPts val="0"/>
              </a:spcBef>
              <a:spcAft>
                <a:spcPts val="0"/>
              </a:spcAft>
              <a:buSzPts val="1400"/>
              <a:buFont typeface="Assistant"/>
              <a:buChar char="■"/>
            </a:pPr>
            <a:r>
              <a:rPr lang="en" u="sng">
                <a:latin typeface="Assistant"/>
                <a:ea typeface="Assistant"/>
                <a:cs typeface="Assistant"/>
                <a:sym typeface="Assistant"/>
                <a:hlinkClick r:id="rId4"/>
              </a:rPr>
              <a:t>Side view nurses studying together</a:t>
            </a:r>
            <a:endParaRPr>
              <a:latin typeface="Assistant"/>
              <a:ea typeface="Assistant"/>
              <a:cs typeface="Assistant"/>
              <a:sym typeface="Assistant"/>
            </a:endParaRPr>
          </a:p>
          <a:p>
            <a:pPr marL="0" lvl="0" indent="0" algn="l" rtl="0">
              <a:lnSpc>
                <a:spcPct val="115000"/>
              </a:lnSpc>
              <a:spcBef>
                <a:spcPts val="800"/>
              </a:spcBef>
              <a:spcAft>
                <a:spcPts val="0"/>
              </a:spcAft>
              <a:buNone/>
            </a:pPr>
            <a:endParaRPr>
              <a:latin typeface="Assistant"/>
              <a:ea typeface="Assistant"/>
              <a:cs typeface="Assistant"/>
              <a:sym typeface="Assistant"/>
            </a:endParaRPr>
          </a:p>
        </p:txBody>
      </p:sp>
      <p:sp>
        <p:nvSpPr>
          <p:cNvPr id="719" name="Google Shape;719;p47"/>
          <p:cNvSpPr txBox="1">
            <a:spLocks noGrp="1"/>
          </p:cNvSpPr>
          <p:nvPr>
            <p:ph type="body" idx="2"/>
          </p:nvPr>
        </p:nvSpPr>
        <p:spPr>
          <a:xfrm>
            <a:off x="4571975" y="1139550"/>
            <a:ext cx="3852000" cy="346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Vectors</a:t>
            </a:r>
            <a:endParaRPr b="1"/>
          </a:p>
          <a:p>
            <a:pPr marL="457200" lvl="0" indent="-317500" algn="l" rtl="0">
              <a:spcBef>
                <a:spcPts val="1000"/>
              </a:spcBef>
              <a:spcAft>
                <a:spcPts val="0"/>
              </a:spcAft>
              <a:buSzPts val="1400"/>
              <a:buFont typeface="Assistant"/>
              <a:buChar char="■"/>
            </a:pPr>
            <a:r>
              <a:rPr lang="en" u="sng">
                <a:hlinkClick r:id="rId5"/>
              </a:rPr>
              <a:t>World health day instagram posts</a:t>
            </a:r>
            <a:endParaRPr/>
          </a:p>
          <a:p>
            <a:pPr marL="0" lvl="0" indent="0" algn="l" rtl="0">
              <a:spcBef>
                <a:spcPts val="800"/>
              </a:spcBef>
              <a:spcAft>
                <a:spcPts val="0"/>
              </a:spcAft>
              <a:buNone/>
            </a:pPr>
            <a:r>
              <a:rPr lang="en" b="1"/>
              <a:t>Icons</a:t>
            </a:r>
            <a:endParaRPr/>
          </a:p>
          <a:p>
            <a:pPr marL="457200" lvl="0" indent="-317500" algn="l" rtl="0">
              <a:spcBef>
                <a:spcPts val="1000"/>
              </a:spcBef>
              <a:spcAft>
                <a:spcPts val="0"/>
              </a:spcAft>
              <a:buSzPts val="1400"/>
              <a:buFont typeface="Assistant"/>
              <a:buChar char="■"/>
            </a:pPr>
            <a:r>
              <a:rPr lang="en" u="sng">
                <a:hlinkClick r:id="rId6"/>
              </a:rPr>
              <a:t>Icon Pack: Medical services | Lineal</a:t>
            </a:r>
            <a:endParaRPr/>
          </a:p>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3"/>
        <p:cNvGrpSpPr/>
        <p:nvPr/>
      </p:nvGrpSpPr>
      <p:grpSpPr>
        <a:xfrm>
          <a:off x="0" y="0"/>
          <a:ext cx="0" cy="0"/>
          <a:chOff x="0" y="0"/>
          <a:chExt cx="0" cy="0"/>
        </a:xfrm>
      </p:grpSpPr>
      <p:sp>
        <p:nvSpPr>
          <p:cNvPr id="724" name="Google Shape;724;p4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725" name="Google Shape;725;p4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9"/>
        <p:cNvGrpSpPr/>
        <p:nvPr/>
      </p:nvGrpSpPr>
      <p:grpSpPr>
        <a:xfrm>
          <a:off x="0" y="0"/>
          <a:ext cx="0" cy="0"/>
          <a:chOff x="0" y="0"/>
          <a:chExt cx="0" cy="0"/>
        </a:xfrm>
      </p:grpSpPr>
      <p:sp>
        <p:nvSpPr>
          <p:cNvPr id="730" name="Google Shape;730;p4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731" name="Google Shape;731;p4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35"/>
        <p:cNvGrpSpPr/>
        <p:nvPr/>
      </p:nvGrpSpPr>
      <p:grpSpPr>
        <a:xfrm>
          <a:off x="0" y="0"/>
          <a:ext cx="0" cy="0"/>
          <a:chOff x="0" y="0"/>
          <a:chExt cx="0" cy="0"/>
        </a:xfrm>
      </p:grpSpPr>
      <p:sp>
        <p:nvSpPr>
          <p:cNvPr id="736" name="Google Shape;736;p5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Alumni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https://fonts.google.com/specimen/Alumni+Sans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Assistant</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https://fonts.google.com/specimen/Assistant</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737" name="Google Shape;737;p50"/>
          <p:cNvSpPr/>
          <p:nvPr/>
        </p:nvSpPr>
        <p:spPr>
          <a:xfrm>
            <a:off x="3114475" y="2988225"/>
            <a:ext cx="791400" cy="754200"/>
          </a:xfrm>
          <a:prstGeom prst="roundRect">
            <a:avLst>
              <a:gd name="adj" fmla="val 16667"/>
            </a:avLst>
          </a:prstGeom>
          <a:solidFill>
            <a:srgbClr val="00000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0"/>
          <p:cNvSpPr/>
          <p:nvPr/>
        </p:nvSpPr>
        <p:spPr>
          <a:xfrm>
            <a:off x="4176295" y="2988225"/>
            <a:ext cx="791400" cy="754200"/>
          </a:xfrm>
          <a:prstGeom prst="roundRect">
            <a:avLst>
              <a:gd name="adj" fmla="val 16667"/>
            </a:avLst>
          </a:prstGeom>
          <a:solidFill>
            <a:srgbClr val="F8F8F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50"/>
          <p:cNvSpPr/>
          <p:nvPr/>
        </p:nvSpPr>
        <p:spPr>
          <a:xfrm>
            <a:off x="5238114" y="2988225"/>
            <a:ext cx="791400" cy="754200"/>
          </a:xfrm>
          <a:prstGeom prst="roundRect">
            <a:avLst>
              <a:gd name="adj" fmla="val 16667"/>
            </a:avLst>
          </a:prstGeom>
          <a:solidFill>
            <a:srgbClr val="0061F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#000000</a:t>
            </a:r>
            <a:endParaRPr sz="1000">
              <a:solidFill>
                <a:srgbClr val="FFFFFF"/>
              </a:solidFill>
            </a:endParaRPr>
          </a:p>
        </p:txBody>
      </p:sp>
      <p:sp>
        <p:nvSpPr>
          <p:cNvPr id="741" name="Google Shape;741;p5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#f8f8f8</a:t>
            </a:r>
            <a:endParaRPr sz="1000"/>
          </a:p>
        </p:txBody>
      </p:sp>
      <p:sp>
        <p:nvSpPr>
          <p:cNvPr id="742" name="Google Shape;742;p5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#0061fc</a:t>
            </a:r>
            <a:endParaRPr sz="1000">
              <a:solidFill>
                <a:srgbClr val="FFFFFF"/>
              </a:solidFill>
            </a:endParaRPr>
          </a:p>
        </p:txBody>
      </p:sp>
      <p:sp>
        <p:nvSpPr>
          <p:cNvPr id="743" name="Google Shape;743;p50"/>
          <p:cNvSpPr/>
          <p:nvPr/>
        </p:nvSpPr>
        <p:spPr>
          <a:xfrm>
            <a:off x="3114475" y="391932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0"/>
          <p:cNvSpPr/>
          <p:nvPr/>
        </p:nvSpPr>
        <p:spPr>
          <a:xfrm>
            <a:off x="4176295" y="3919325"/>
            <a:ext cx="791400" cy="754200"/>
          </a:xfrm>
          <a:prstGeom prst="roundRect">
            <a:avLst>
              <a:gd name="adj" fmla="val 16667"/>
            </a:avLst>
          </a:prstGeom>
          <a:solidFill>
            <a:srgbClr val="D9D9D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0"/>
          <p:cNvSpPr/>
          <p:nvPr/>
        </p:nvSpPr>
        <p:spPr>
          <a:xfrm>
            <a:off x="5238114" y="391932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#ffffff</a:t>
            </a:r>
            <a:endParaRPr sz="1000"/>
          </a:p>
        </p:txBody>
      </p:sp>
      <p:sp>
        <p:nvSpPr>
          <p:cNvPr id="747" name="Google Shape;747;p5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t>#d9d9d9</a:t>
            </a:r>
            <a:endParaRPr sz="1000"/>
          </a:p>
        </p:txBody>
      </p:sp>
      <p:sp>
        <p:nvSpPr>
          <p:cNvPr id="748" name="Google Shape;748;p5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lt1"/>
                </a:solidFill>
              </a:rPr>
              <a:t>#999999</a:t>
            </a:r>
            <a:endParaRPr sz="1000">
              <a:solidFill>
                <a:schemeClr val="lt1"/>
              </a:solidFill>
            </a:endParaRPr>
          </a:p>
        </p:txBody>
      </p:sp>
      <p:sp>
        <p:nvSpPr>
          <p:cNvPr id="749" name="Google Shape;749;p5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53"/>
        <p:cNvGrpSpPr/>
        <p:nvPr/>
      </p:nvGrpSpPr>
      <p:grpSpPr>
        <a:xfrm>
          <a:off x="0" y="0"/>
          <a:ext cx="0" cy="0"/>
          <a:chOff x="0" y="0"/>
          <a:chExt cx="0" cy="0"/>
        </a:xfrm>
      </p:grpSpPr>
      <p:sp>
        <p:nvSpPr>
          <p:cNvPr id="754" name="Google Shape;754;p5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755" name="Google Shape;755;p5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756" name="Google Shape;756;p5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757" name="Google Shape;757;p5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758" name="Google Shape;758;p5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759" name="Google Shape;759;p5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760" name="Google Shape;760;p5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761" name="Google Shape;761;p5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762" name="Google Shape;762;p5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763" name="Google Shape;763;p5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764" name="Google Shape;764;p5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765" name="Google Shape;765;p5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9"/>
        <p:cNvGrpSpPr/>
        <p:nvPr/>
      </p:nvGrpSpPr>
      <p:grpSpPr>
        <a:xfrm>
          <a:off x="0" y="0"/>
          <a:ext cx="0" cy="0"/>
          <a:chOff x="0" y="0"/>
          <a:chExt cx="0" cy="0"/>
        </a:xfrm>
      </p:grpSpPr>
      <p:sp>
        <p:nvSpPr>
          <p:cNvPr id="770" name="Google Shape;770;p5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771" name="Google Shape;771;p52"/>
          <p:cNvGrpSpPr/>
          <p:nvPr/>
        </p:nvGrpSpPr>
        <p:grpSpPr>
          <a:xfrm>
            <a:off x="5117640" y="3085736"/>
            <a:ext cx="474294" cy="551291"/>
            <a:chOff x="4727025" y="1332775"/>
            <a:chExt cx="59900" cy="69625"/>
          </a:xfrm>
        </p:grpSpPr>
        <p:sp>
          <p:nvSpPr>
            <p:cNvPr id="772" name="Google Shape;772;p5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52"/>
          <p:cNvGrpSpPr/>
          <p:nvPr/>
        </p:nvGrpSpPr>
        <p:grpSpPr>
          <a:xfrm>
            <a:off x="5731296" y="2314340"/>
            <a:ext cx="555653" cy="557031"/>
            <a:chOff x="4820425" y="1329900"/>
            <a:chExt cx="70175" cy="70350"/>
          </a:xfrm>
        </p:grpSpPr>
        <p:sp>
          <p:nvSpPr>
            <p:cNvPr id="775" name="Google Shape;775;p5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 name="Google Shape;779;p52"/>
          <p:cNvGrpSpPr/>
          <p:nvPr/>
        </p:nvGrpSpPr>
        <p:grpSpPr>
          <a:xfrm>
            <a:off x="6357664" y="2318845"/>
            <a:ext cx="582574" cy="533871"/>
            <a:chOff x="4903200" y="1331525"/>
            <a:chExt cx="73575" cy="67425"/>
          </a:xfrm>
        </p:grpSpPr>
        <p:sp>
          <p:nvSpPr>
            <p:cNvPr id="780" name="Google Shape;780;p5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 name="Google Shape;782;p52"/>
          <p:cNvGrpSpPr/>
          <p:nvPr/>
        </p:nvGrpSpPr>
        <p:grpSpPr>
          <a:xfrm>
            <a:off x="5717142" y="3078709"/>
            <a:ext cx="583960" cy="565345"/>
            <a:chOff x="4815575" y="1416800"/>
            <a:chExt cx="73750" cy="71400"/>
          </a:xfrm>
        </p:grpSpPr>
        <p:sp>
          <p:nvSpPr>
            <p:cNvPr id="783" name="Google Shape;783;p5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5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5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 name="Google Shape;786;p52"/>
          <p:cNvGrpSpPr/>
          <p:nvPr/>
        </p:nvGrpSpPr>
        <p:grpSpPr>
          <a:xfrm>
            <a:off x="6351924" y="3108896"/>
            <a:ext cx="589898" cy="504970"/>
            <a:chOff x="4902475" y="1418875"/>
            <a:chExt cx="74500" cy="63775"/>
          </a:xfrm>
        </p:grpSpPr>
        <p:sp>
          <p:nvSpPr>
            <p:cNvPr id="787" name="Google Shape;787;p5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 name="Google Shape;789;p52"/>
          <p:cNvGrpSpPr/>
          <p:nvPr/>
        </p:nvGrpSpPr>
        <p:grpSpPr>
          <a:xfrm>
            <a:off x="5727139" y="3826000"/>
            <a:ext cx="563967" cy="567127"/>
            <a:chOff x="4818100" y="1507675"/>
            <a:chExt cx="71225" cy="71625"/>
          </a:xfrm>
        </p:grpSpPr>
        <p:sp>
          <p:nvSpPr>
            <p:cNvPr id="790" name="Google Shape;790;p5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 name="Google Shape;794;p52"/>
          <p:cNvGrpSpPr/>
          <p:nvPr/>
        </p:nvGrpSpPr>
        <p:grpSpPr>
          <a:xfrm>
            <a:off x="5040636" y="3829461"/>
            <a:ext cx="628301" cy="588505"/>
            <a:chOff x="4721450" y="1509475"/>
            <a:chExt cx="79350" cy="74325"/>
          </a:xfrm>
        </p:grpSpPr>
        <p:sp>
          <p:nvSpPr>
            <p:cNvPr id="795" name="Google Shape;795;p5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5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 name="Google Shape;799;p52"/>
          <p:cNvGrpSpPr/>
          <p:nvPr/>
        </p:nvGrpSpPr>
        <p:grpSpPr>
          <a:xfrm>
            <a:off x="6386170" y="3814027"/>
            <a:ext cx="557038" cy="562772"/>
            <a:chOff x="4906800" y="1507500"/>
            <a:chExt cx="70350" cy="71075"/>
          </a:xfrm>
        </p:grpSpPr>
        <p:sp>
          <p:nvSpPr>
            <p:cNvPr id="800" name="Google Shape;800;p5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 name="Google Shape;805;p52"/>
          <p:cNvGrpSpPr/>
          <p:nvPr/>
        </p:nvGrpSpPr>
        <p:grpSpPr>
          <a:xfrm>
            <a:off x="4423778" y="2340963"/>
            <a:ext cx="517934" cy="517934"/>
            <a:chOff x="3736598" y="2170606"/>
            <a:chExt cx="404889" cy="404889"/>
          </a:xfrm>
        </p:grpSpPr>
        <p:sp>
          <p:nvSpPr>
            <p:cNvPr id="806" name="Google Shape;806;p5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 name="Google Shape;810;p52"/>
          <p:cNvGrpSpPr/>
          <p:nvPr/>
        </p:nvGrpSpPr>
        <p:grpSpPr>
          <a:xfrm>
            <a:off x="3690839" y="2341061"/>
            <a:ext cx="586986" cy="517740"/>
            <a:chOff x="3161917" y="2170682"/>
            <a:chExt cx="458870" cy="404737"/>
          </a:xfrm>
        </p:grpSpPr>
        <p:sp>
          <p:nvSpPr>
            <p:cNvPr id="811" name="Google Shape;811;p5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5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5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52"/>
          <p:cNvGrpSpPr/>
          <p:nvPr/>
        </p:nvGrpSpPr>
        <p:grpSpPr>
          <a:xfrm>
            <a:off x="3713860" y="3102400"/>
            <a:ext cx="540943" cy="517963"/>
            <a:chOff x="3179914" y="2889488"/>
            <a:chExt cx="422876" cy="404911"/>
          </a:xfrm>
        </p:grpSpPr>
        <p:sp>
          <p:nvSpPr>
            <p:cNvPr id="815" name="Google Shape;815;p5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 name="Google Shape;821;p52"/>
          <p:cNvGrpSpPr/>
          <p:nvPr/>
        </p:nvGrpSpPr>
        <p:grpSpPr>
          <a:xfrm>
            <a:off x="4414654" y="3102358"/>
            <a:ext cx="536180" cy="518047"/>
            <a:chOff x="3729467" y="2889422"/>
            <a:chExt cx="419153" cy="404977"/>
          </a:xfrm>
        </p:grpSpPr>
        <p:sp>
          <p:nvSpPr>
            <p:cNvPr id="822" name="Google Shape;822;p5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2"/>
          <p:cNvGrpSpPr/>
          <p:nvPr/>
        </p:nvGrpSpPr>
        <p:grpSpPr>
          <a:xfrm>
            <a:off x="1951688" y="3445787"/>
            <a:ext cx="965351" cy="134611"/>
            <a:chOff x="4411970" y="2962952"/>
            <a:chExt cx="706544" cy="104212"/>
          </a:xfrm>
        </p:grpSpPr>
        <p:sp>
          <p:nvSpPr>
            <p:cNvPr id="830" name="Google Shape;830;p5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5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 name="Google Shape;834;p52"/>
          <p:cNvGrpSpPr/>
          <p:nvPr/>
        </p:nvGrpSpPr>
        <p:grpSpPr>
          <a:xfrm>
            <a:off x="1951688" y="3041077"/>
            <a:ext cx="960158" cy="289172"/>
            <a:chOff x="4411970" y="2726085"/>
            <a:chExt cx="643107" cy="193659"/>
          </a:xfrm>
        </p:grpSpPr>
        <p:sp>
          <p:nvSpPr>
            <p:cNvPr id="835" name="Google Shape;835;p5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5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5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 name="Google Shape;838;p52"/>
          <p:cNvGrpSpPr/>
          <p:nvPr/>
        </p:nvGrpSpPr>
        <p:grpSpPr>
          <a:xfrm>
            <a:off x="960185" y="3295400"/>
            <a:ext cx="811503" cy="252584"/>
            <a:chOff x="4411970" y="4340222"/>
            <a:chExt cx="779467" cy="242683"/>
          </a:xfrm>
        </p:grpSpPr>
        <p:sp>
          <p:nvSpPr>
            <p:cNvPr id="839" name="Google Shape;839;p5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5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5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 name="Google Shape;842;p52"/>
          <p:cNvGrpSpPr/>
          <p:nvPr/>
        </p:nvGrpSpPr>
        <p:grpSpPr>
          <a:xfrm>
            <a:off x="1951688" y="2709308"/>
            <a:ext cx="965160" cy="216230"/>
            <a:chOff x="4411970" y="2468674"/>
            <a:chExt cx="747317" cy="167425"/>
          </a:xfrm>
        </p:grpSpPr>
        <p:sp>
          <p:nvSpPr>
            <p:cNvPr id="843" name="Google Shape;843;p5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5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5" name="Google Shape;845;p5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6" name="Google Shape;846;p52"/>
          <p:cNvGrpSpPr/>
          <p:nvPr/>
        </p:nvGrpSpPr>
        <p:grpSpPr>
          <a:xfrm>
            <a:off x="959254" y="2334687"/>
            <a:ext cx="1959041" cy="208784"/>
            <a:chOff x="6336019" y="3733725"/>
            <a:chExt cx="2566206" cy="351310"/>
          </a:xfrm>
        </p:grpSpPr>
        <p:sp>
          <p:nvSpPr>
            <p:cNvPr id="847" name="Google Shape;847;p5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5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5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5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52"/>
          <p:cNvGrpSpPr/>
          <p:nvPr/>
        </p:nvGrpSpPr>
        <p:grpSpPr>
          <a:xfrm>
            <a:off x="1951688" y="3950602"/>
            <a:ext cx="946551" cy="153200"/>
            <a:chOff x="4404545" y="3301592"/>
            <a:chExt cx="782403" cy="129272"/>
          </a:xfrm>
        </p:grpSpPr>
        <p:sp>
          <p:nvSpPr>
            <p:cNvPr id="852" name="Google Shape;852;p5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5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 name="Google Shape;854;p52"/>
          <p:cNvGrpSpPr/>
          <p:nvPr/>
        </p:nvGrpSpPr>
        <p:grpSpPr>
          <a:xfrm>
            <a:off x="1951688" y="3695937"/>
            <a:ext cx="962257" cy="139127"/>
            <a:chOff x="4411970" y="3131459"/>
            <a:chExt cx="710520" cy="117397"/>
          </a:xfrm>
        </p:grpSpPr>
        <p:sp>
          <p:nvSpPr>
            <p:cNvPr id="855" name="Google Shape;855;p5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5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7" name="Google Shape;857;p5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 name="Google Shape;858;p52"/>
          <p:cNvGrpSpPr/>
          <p:nvPr/>
        </p:nvGrpSpPr>
        <p:grpSpPr>
          <a:xfrm>
            <a:off x="951833" y="3621603"/>
            <a:ext cx="823838" cy="458988"/>
            <a:chOff x="4411970" y="1801825"/>
            <a:chExt cx="734586" cy="409262"/>
          </a:xfrm>
        </p:grpSpPr>
        <p:sp>
          <p:nvSpPr>
            <p:cNvPr id="859" name="Google Shape;859;p5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5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 name="Google Shape;861;p52"/>
          <p:cNvGrpSpPr/>
          <p:nvPr/>
        </p:nvGrpSpPr>
        <p:grpSpPr>
          <a:xfrm>
            <a:off x="3056804" y="2339173"/>
            <a:ext cx="521514" cy="521514"/>
            <a:chOff x="5681300" y="2527788"/>
            <a:chExt cx="805800" cy="805800"/>
          </a:xfrm>
        </p:grpSpPr>
        <p:sp>
          <p:nvSpPr>
            <p:cNvPr id="862" name="Google Shape;862;p5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5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 name="Google Shape;864;p52"/>
          <p:cNvGrpSpPr/>
          <p:nvPr/>
        </p:nvGrpSpPr>
        <p:grpSpPr>
          <a:xfrm>
            <a:off x="3051044" y="3094865"/>
            <a:ext cx="533033" cy="533033"/>
            <a:chOff x="4049800" y="640400"/>
            <a:chExt cx="858900" cy="858900"/>
          </a:xfrm>
        </p:grpSpPr>
        <p:sp>
          <p:nvSpPr>
            <p:cNvPr id="865" name="Google Shape;865;p5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5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 name="Google Shape;867;p52"/>
          <p:cNvGrpSpPr/>
          <p:nvPr/>
        </p:nvGrpSpPr>
        <p:grpSpPr>
          <a:xfrm>
            <a:off x="2976527" y="3772543"/>
            <a:ext cx="682068" cy="682068"/>
            <a:chOff x="5080188" y="927900"/>
            <a:chExt cx="961200" cy="961200"/>
          </a:xfrm>
        </p:grpSpPr>
        <p:sp>
          <p:nvSpPr>
            <p:cNvPr id="868" name="Google Shape;868;p5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 name="Google Shape;876;p52"/>
          <p:cNvGrpSpPr/>
          <p:nvPr/>
        </p:nvGrpSpPr>
        <p:grpSpPr>
          <a:xfrm>
            <a:off x="4440026" y="3869234"/>
            <a:ext cx="505650" cy="504006"/>
            <a:chOff x="6039282" y="1042577"/>
            <a:chExt cx="734315" cy="731929"/>
          </a:xfrm>
        </p:grpSpPr>
        <p:sp>
          <p:nvSpPr>
            <p:cNvPr id="877" name="Google Shape;877;p5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5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5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5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5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 name="Google Shape;898;p52"/>
          <p:cNvGrpSpPr/>
          <p:nvPr/>
        </p:nvGrpSpPr>
        <p:grpSpPr>
          <a:xfrm>
            <a:off x="5052628" y="2298862"/>
            <a:ext cx="567744" cy="602136"/>
            <a:chOff x="1825800" y="1651625"/>
            <a:chExt cx="539989" cy="571775"/>
          </a:xfrm>
        </p:grpSpPr>
        <p:sp>
          <p:nvSpPr>
            <p:cNvPr id="899" name="Google Shape;899;p5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5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 name="Google Shape;903;p52"/>
          <p:cNvGrpSpPr/>
          <p:nvPr/>
        </p:nvGrpSpPr>
        <p:grpSpPr>
          <a:xfrm>
            <a:off x="3727557" y="3855579"/>
            <a:ext cx="508123" cy="507955"/>
            <a:chOff x="1897577" y="2802432"/>
            <a:chExt cx="492176" cy="492014"/>
          </a:xfrm>
        </p:grpSpPr>
        <p:sp>
          <p:nvSpPr>
            <p:cNvPr id="904" name="Google Shape;904;p5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5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5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5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5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 name="Google Shape;916;p52"/>
          <p:cNvGrpSpPr/>
          <p:nvPr/>
        </p:nvGrpSpPr>
        <p:grpSpPr>
          <a:xfrm>
            <a:off x="959087" y="4169123"/>
            <a:ext cx="809227" cy="200842"/>
            <a:chOff x="2013045" y="4813233"/>
            <a:chExt cx="921986" cy="228854"/>
          </a:xfrm>
        </p:grpSpPr>
        <p:sp>
          <p:nvSpPr>
            <p:cNvPr id="917" name="Google Shape;917;p5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5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 name="Google Shape;919;p52"/>
          <p:cNvGrpSpPr/>
          <p:nvPr/>
        </p:nvGrpSpPr>
        <p:grpSpPr>
          <a:xfrm>
            <a:off x="967547" y="2656004"/>
            <a:ext cx="792421" cy="269941"/>
            <a:chOff x="1046767" y="4756633"/>
            <a:chExt cx="859646" cy="292841"/>
          </a:xfrm>
        </p:grpSpPr>
        <p:sp>
          <p:nvSpPr>
            <p:cNvPr id="920" name="Google Shape;920;p5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5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5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 name="Google Shape;923;p5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5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 name="Google Shape;927;p52"/>
          <p:cNvGrpSpPr/>
          <p:nvPr/>
        </p:nvGrpSpPr>
        <p:grpSpPr>
          <a:xfrm>
            <a:off x="7103403" y="2550562"/>
            <a:ext cx="166473" cy="141497"/>
            <a:chOff x="4660325" y="1866850"/>
            <a:chExt cx="68350" cy="58100"/>
          </a:xfrm>
        </p:grpSpPr>
        <p:sp>
          <p:nvSpPr>
            <p:cNvPr id="928" name="Google Shape;928;p5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5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 name="Google Shape;930;p52"/>
          <p:cNvGrpSpPr/>
          <p:nvPr/>
        </p:nvGrpSpPr>
        <p:grpSpPr>
          <a:xfrm>
            <a:off x="7412747" y="2576286"/>
            <a:ext cx="162515" cy="90049"/>
            <a:chOff x="4791775" y="1877500"/>
            <a:chExt cx="66725" cy="36975"/>
          </a:xfrm>
        </p:grpSpPr>
        <p:sp>
          <p:nvSpPr>
            <p:cNvPr id="931" name="Google Shape;931;p5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 name="Google Shape;933;p52"/>
          <p:cNvGrpSpPr/>
          <p:nvPr/>
        </p:nvGrpSpPr>
        <p:grpSpPr>
          <a:xfrm>
            <a:off x="7734460" y="2576286"/>
            <a:ext cx="144979" cy="90049"/>
            <a:chOff x="4923925" y="1877500"/>
            <a:chExt cx="59525" cy="36975"/>
          </a:xfrm>
        </p:grpSpPr>
        <p:sp>
          <p:nvSpPr>
            <p:cNvPr id="934" name="Google Shape;934;p5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 name="Google Shape;936;p52"/>
          <p:cNvGrpSpPr/>
          <p:nvPr/>
        </p:nvGrpSpPr>
        <p:grpSpPr>
          <a:xfrm>
            <a:off x="8028952" y="2558477"/>
            <a:ext cx="141447" cy="125667"/>
            <a:chOff x="5058450" y="1870100"/>
            <a:chExt cx="58075" cy="51600"/>
          </a:xfrm>
        </p:grpSpPr>
        <p:sp>
          <p:nvSpPr>
            <p:cNvPr id="937" name="Google Shape;937;p5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 name="Google Shape;939;p52"/>
          <p:cNvGrpSpPr/>
          <p:nvPr/>
        </p:nvGrpSpPr>
        <p:grpSpPr>
          <a:xfrm>
            <a:off x="7443466" y="2980885"/>
            <a:ext cx="101077" cy="107645"/>
            <a:chOff x="4811425" y="2065025"/>
            <a:chExt cx="41500" cy="44200"/>
          </a:xfrm>
        </p:grpSpPr>
        <p:sp>
          <p:nvSpPr>
            <p:cNvPr id="940" name="Google Shape;940;p5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52"/>
          <p:cNvGrpSpPr/>
          <p:nvPr/>
        </p:nvGrpSpPr>
        <p:grpSpPr>
          <a:xfrm>
            <a:off x="7735904" y="2981098"/>
            <a:ext cx="120867" cy="107218"/>
            <a:chOff x="4929875" y="2065025"/>
            <a:chExt cx="49625" cy="44025"/>
          </a:xfrm>
        </p:grpSpPr>
        <p:sp>
          <p:nvSpPr>
            <p:cNvPr id="943" name="Google Shape;943;p5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 name="Google Shape;945;p52"/>
          <p:cNvGrpSpPr/>
          <p:nvPr/>
        </p:nvGrpSpPr>
        <p:grpSpPr>
          <a:xfrm>
            <a:off x="8064572" y="2984112"/>
            <a:ext cx="70206" cy="101191"/>
            <a:chOff x="5083925" y="2066350"/>
            <a:chExt cx="28825" cy="41550"/>
          </a:xfrm>
        </p:grpSpPr>
        <p:sp>
          <p:nvSpPr>
            <p:cNvPr id="946" name="Google Shape;946;p5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5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 name="Google Shape;948;p52"/>
          <p:cNvGrpSpPr/>
          <p:nvPr/>
        </p:nvGrpSpPr>
        <p:grpSpPr>
          <a:xfrm>
            <a:off x="7096126" y="2999759"/>
            <a:ext cx="181026" cy="69896"/>
            <a:chOff x="4659775" y="2072775"/>
            <a:chExt cx="74325" cy="28700"/>
          </a:xfrm>
        </p:grpSpPr>
        <p:sp>
          <p:nvSpPr>
            <p:cNvPr id="949" name="Google Shape;949;p5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5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5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 name="Google Shape;952;p52"/>
          <p:cNvGrpSpPr/>
          <p:nvPr/>
        </p:nvGrpSpPr>
        <p:grpSpPr>
          <a:xfrm>
            <a:off x="8015982" y="2790324"/>
            <a:ext cx="167387" cy="89197"/>
            <a:chOff x="4662475" y="1976500"/>
            <a:chExt cx="68725" cy="36625"/>
          </a:xfrm>
        </p:grpSpPr>
        <p:sp>
          <p:nvSpPr>
            <p:cNvPr id="953" name="Google Shape;953;p5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5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5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 name="Google Shape;956;p52"/>
          <p:cNvGrpSpPr/>
          <p:nvPr/>
        </p:nvGrpSpPr>
        <p:grpSpPr>
          <a:xfrm>
            <a:off x="7712887" y="2793764"/>
            <a:ext cx="166899" cy="82317"/>
            <a:chOff x="4920150" y="1977875"/>
            <a:chExt cx="68525" cy="33800"/>
          </a:xfrm>
        </p:grpSpPr>
        <p:sp>
          <p:nvSpPr>
            <p:cNvPr id="957" name="Google Shape;957;p5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5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5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52"/>
          <p:cNvGrpSpPr/>
          <p:nvPr/>
        </p:nvGrpSpPr>
        <p:grpSpPr>
          <a:xfrm>
            <a:off x="7124044" y="3197682"/>
            <a:ext cx="125190" cy="127859"/>
            <a:chOff x="4676550" y="2160575"/>
            <a:chExt cx="51400" cy="52500"/>
          </a:xfrm>
        </p:grpSpPr>
        <p:sp>
          <p:nvSpPr>
            <p:cNvPr id="961" name="Google Shape;961;p5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5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 name="Google Shape;964;p52"/>
          <p:cNvGrpSpPr/>
          <p:nvPr/>
        </p:nvGrpSpPr>
        <p:grpSpPr>
          <a:xfrm>
            <a:off x="7421302" y="3204714"/>
            <a:ext cx="145405" cy="113794"/>
            <a:chOff x="4768325" y="2163475"/>
            <a:chExt cx="59700" cy="46725"/>
          </a:xfrm>
        </p:grpSpPr>
        <p:sp>
          <p:nvSpPr>
            <p:cNvPr id="965" name="Google Shape;965;p5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5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7" name="Google Shape;967;p5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5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5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 name="Google Shape;973;p52"/>
          <p:cNvGrpSpPr/>
          <p:nvPr/>
        </p:nvGrpSpPr>
        <p:grpSpPr>
          <a:xfrm>
            <a:off x="7437621" y="3459808"/>
            <a:ext cx="112768" cy="106853"/>
            <a:chOff x="4768575" y="2253950"/>
            <a:chExt cx="46300" cy="43875"/>
          </a:xfrm>
        </p:grpSpPr>
        <p:sp>
          <p:nvSpPr>
            <p:cNvPr id="974" name="Google Shape;974;p5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 name="Google Shape;976;p52"/>
          <p:cNvGrpSpPr/>
          <p:nvPr/>
        </p:nvGrpSpPr>
        <p:grpSpPr>
          <a:xfrm>
            <a:off x="7737243" y="3948834"/>
            <a:ext cx="118187" cy="146246"/>
            <a:chOff x="4960900" y="2433225"/>
            <a:chExt cx="48525" cy="60050"/>
          </a:xfrm>
        </p:grpSpPr>
        <p:sp>
          <p:nvSpPr>
            <p:cNvPr id="977" name="Google Shape;977;p5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5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 name="Google Shape;979;p52"/>
          <p:cNvGrpSpPr/>
          <p:nvPr/>
        </p:nvGrpSpPr>
        <p:grpSpPr>
          <a:xfrm>
            <a:off x="7425808" y="4212895"/>
            <a:ext cx="136394" cy="143810"/>
            <a:chOff x="4854075" y="2527625"/>
            <a:chExt cx="56000" cy="59050"/>
          </a:xfrm>
        </p:grpSpPr>
        <p:sp>
          <p:nvSpPr>
            <p:cNvPr id="980" name="Google Shape;980;p5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5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5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 name="Google Shape;985;p52"/>
          <p:cNvGrpSpPr/>
          <p:nvPr/>
        </p:nvGrpSpPr>
        <p:grpSpPr>
          <a:xfrm>
            <a:off x="8050020" y="3676639"/>
            <a:ext cx="99312" cy="160797"/>
            <a:chOff x="5059700" y="2334775"/>
            <a:chExt cx="40775" cy="66025"/>
          </a:xfrm>
        </p:grpSpPr>
        <p:sp>
          <p:nvSpPr>
            <p:cNvPr id="986" name="Google Shape;986;p5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5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5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5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5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52"/>
          <p:cNvGrpSpPr/>
          <p:nvPr/>
        </p:nvGrpSpPr>
        <p:grpSpPr>
          <a:xfrm>
            <a:off x="8007184" y="3941771"/>
            <a:ext cx="184984" cy="160371"/>
            <a:chOff x="5037700" y="2430325"/>
            <a:chExt cx="75950" cy="65850"/>
          </a:xfrm>
        </p:grpSpPr>
        <p:sp>
          <p:nvSpPr>
            <p:cNvPr id="996" name="Google Shape;996;p5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52"/>
          <p:cNvGrpSpPr/>
          <p:nvPr/>
        </p:nvGrpSpPr>
        <p:grpSpPr>
          <a:xfrm>
            <a:off x="7426689" y="3708223"/>
            <a:ext cx="173014" cy="97629"/>
            <a:chOff x="4756975" y="2341800"/>
            <a:chExt cx="91975" cy="51925"/>
          </a:xfrm>
        </p:grpSpPr>
        <p:sp>
          <p:nvSpPr>
            <p:cNvPr id="999" name="Google Shape;999;p5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 name="Google Shape;1019;p52"/>
          <p:cNvGrpSpPr/>
          <p:nvPr/>
        </p:nvGrpSpPr>
        <p:grpSpPr>
          <a:xfrm>
            <a:off x="7693626" y="4196920"/>
            <a:ext cx="212497" cy="175761"/>
            <a:chOff x="4943575" y="2516350"/>
            <a:chExt cx="98675" cy="81700"/>
          </a:xfrm>
        </p:grpSpPr>
        <p:sp>
          <p:nvSpPr>
            <p:cNvPr id="1020" name="Google Shape;1020;p5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5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5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5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5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5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5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5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5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5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5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5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8" name="Google Shape;1098;p5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0" name="Google Shape;140;p27"/>
          <p:cNvSpPr txBox="1">
            <a:spLocks noGrp="1"/>
          </p:cNvSpPr>
          <p:nvPr>
            <p:ph type="subTitle" idx="3"/>
          </p:nvPr>
        </p:nvSpPr>
        <p:spPr>
          <a:xfrm>
            <a:off x="1640916" y="3322218"/>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health studies' impact on public well-being and preventive measures</a:t>
            </a:r>
            <a:endParaRPr/>
          </a:p>
        </p:txBody>
      </p:sp>
      <p:sp>
        <p:nvSpPr>
          <p:cNvPr id="141" name="Google Shape;141;p27"/>
          <p:cNvSpPr txBox="1">
            <a:spLocks noGrp="1"/>
          </p:cNvSpPr>
          <p:nvPr>
            <p:ph type="subTitle" idx="1"/>
          </p:nvPr>
        </p:nvSpPr>
        <p:spPr>
          <a:xfrm>
            <a:off x="1640916" y="1531225"/>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Navigating the essential principles that form the bedrock of in-depth health studies</a:t>
            </a:r>
            <a:endParaRPr dirty="0"/>
          </a:p>
        </p:txBody>
      </p:sp>
      <p:sp>
        <p:nvSpPr>
          <p:cNvPr id="142" name="Google Shape;142;p27"/>
          <p:cNvSpPr txBox="1">
            <a:spLocks noGrp="1"/>
          </p:cNvSpPr>
          <p:nvPr>
            <p:ph type="subTitle" idx="2"/>
          </p:nvPr>
        </p:nvSpPr>
        <p:spPr>
          <a:xfrm>
            <a:off x="1640916" y="2428516"/>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Unveiling cutting-edge advancements and emerging trends in health</a:t>
            </a:r>
            <a:endParaRPr/>
          </a:p>
        </p:txBody>
      </p:sp>
      <p:sp>
        <p:nvSpPr>
          <p:cNvPr id="143" name="Google Shape;143;p27"/>
          <p:cNvSpPr txBox="1">
            <a:spLocks noGrp="1"/>
          </p:cNvSpPr>
          <p:nvPr>
            <p:ph type="subTitle" idx="4"/>
          </p:nvPr>
        </p:nvSpPr>
        <p:spPr>
          <a:xfrm>
            <a:off x="1640916" y="4215924"/>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Examining real-world uses and case studies in health sciences</a:t>
            </a:r>
            <a:endParaRPr/>
          </a:p>
        </p:txBody>
      </p:sp>
      <p:sp>
        <p:nvSpPr>
          <p:cNvPr id="144" name="Google Shape;144;p27"/>
          <p:cNvSpPr txBox="1">
            <a:spLocks noGrp="1"/>
          </p:cNvSpPr>
          <p:nvPr>
            <p:ph type="title" idx="5"/>
          </p:nvPr>
        </p:nvSpPr>
        <p:spPr>
          <a:xfrm>
            <a:off x="1020376" y="1226668"/>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01</a:t>
            </a:r>
            <a:endParaRPr/>
          </a:p>
        </p:txBody>
      </p:sp>
      <p:sp>
        <p:nvSpPr>
          <p:cNvPr id="145" name="Google Shape;145;p27"/>
          <p:cNvSpPr txBox="1">
            <a:spLocks noGrp="1"/>
          </p:cNvSpPr>
          <p:nvPr>
            <p:ph type="title" idx="6"/>
          </p:nvPr>
        </p:nvSpPr>
        <p:spPr>
          <a:xfrm>
            <a:off x="1024432" y="3014065"/>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03</a:t>
            </a:r>
            <a:endParaRPr/>
          </a:p>
        </p:txBody>
      </p:sp>
      <p:sp>
        <p:nvSpPr>
          <p:cNvPr id="146" name="Google Shape;146;p27"/>
          <p:cNvSpPr txBox="1">
            <a:spLocks noGrp="1"/>
          </p:cNvSpPr>
          <p:nvPr>
            <p:ph type="title" idx="7"/>
          </p:nvPr>
        </p:nvSpPr>
        <p:spPr>
          <a:xfrm>
            <a:off x="1020385" y="2120366"/>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02</a:t>
            </a:r>
            <a:endParaRPr/>
          </a:p>
        </p:txBody>
      </p:sp>
      <p:sp>
        <p:nvSpPr>
          <p:cNvPr id="147" name="Google Shape;147;p27"/>
          <p:cNvSpPr txBox="1">
            <a:spLocks noGrp="1"/>
          </p:cNvSpPr>
          <p:nvPr>
            <p:ph type="title" idx="8"/>
          </p:nvPr>
        </p:nvSpPr>
        <p:spPr>
          <a:xfrm>
            <a:off x="1024437" y="3907768"/>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04</a:t>
            </a:r>
            <a:endParaRPr/>
          </a:p>
        </p:txBody>
      </p:sp>
      <p:sp>
        <p:nvSpPr>
          <p:cNvPr id="148" name="Google Shape;148;p27"/>
          <p:cNvSpPr txBox="1">
            <a:spLocks noGrp="1"/>
          </p:cNvSpPr>
          <p:nvPr>
            <p:ph type="subTitle" idx="9"/>
          </p:nvPr>
        </p:nvSpPr>
        <p:spPr>
          <a:xfrm>
            <a:off x="1640924" y="10902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Introduction</a:t>
            </a:r>
            <a:endParaRPr dirty="0"/>
          </a:p>
        </p:txBody>
      </p:sp>
      <p:sp>
        <p:nvSpPr>
          <p:cNvPr id="149" name="Google Shape;149;p27"/>
          <p:cNvSpPr txBox="1">
            <a:spLocks noGrp="1"/>
          </p:cNvSpPr>
          <p:nvPr>
            <p:ph type="subTitle" idx="13"/>
          </p:nvPr>
        </p:nvSpPr>
        <p:spPr>
          <a:xfrm>
            <a:off x="1640924" y="19839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KNN Working Principle</a:t>
            </a:r>
            <a:endParaRPr dirty="0"/>
          </a:p>
        </p:txBody>
      </p:sp>
      <p:sp>
        <p:nvSpPr>
          <p:cNvPr id="150" name="Google Shape;150;p27"/>
          <p:cNvSpPr txBox="1">
            <a:spLocks noGrp="1"/>
          </p:cNvSpPr>
          <p:nvPr>
            <p:ph type="subTitle" idx="14"/>
          </p:nvPr>
        </p:nvSpPr>
        <p:spPr>
          <a:xfrm>
            <a:off x="1640924" y="28776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Distance Metrix</a:t>
            </a:r>
            <a:endParaRPr dirty="0"/>
          </a:p>
        </p:txBody>
      </p:sp>
      <p:sp>
        <p:nvSpPr>
          <p:cNvPr id="151" name="Google Shape;151;p27"/>
          <p:cNvSpPr txBox="1">
            <a:spLocks noGrp="1"/>
          </p:cNvSpPr>
          <p:nvPr>
            <p:ph type="subTitle" idx="15"/>
          </p:nvPr>
        </p:nvSpPr>
        <p:spPr>
          <a:xfrm>
            <a:off x="1640924" y="37713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Voting Method</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106"/>
        <p:cNvGrpSpPr/>
        <p:nvPr/>
      </p:nvGrpSpPr>
      <p:grpSpPr>
        <a:xfrm>
          <a:off x="0" y="0"/>
          <a:ext cx="0" cy="0"/>
          <a:chOff x="0" y="0"/>
          <a:chExt cx="0" cy="0"/>
        </a:xfrm>
      </p:grpSpPr>
      <p:grpSp>
        <p:nvGrpSpPr>
          <p:cNvPr id="1107" name="Google Shape;1107;p53"/>
          <p:cNvGrpSpPr/>
          <p:nvPr/>
        </p:nvGrpSpPr>
        <p:grpSpPr>
          <a:xfrm>
            <a:off x="752796" y="2869970"/>
            <a:ext cx="2622876" cy="1333540"/>
            <a:chOff x="238125" y="1038125"/>
            <a:chExt cx="7146800" cy="3633625"/>
          </a:xfrm>
        </p:grpSpPr>
        <p:sp>
          <p:nvSpPr>
            <p:cNvPr id="1108" name="Google Shape;1108;p5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5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5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5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5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5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5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5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5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5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5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5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5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5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5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5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5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5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5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5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5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5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5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5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5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5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5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5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5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5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5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5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5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5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5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5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5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5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5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0" name="Google Shape;2680;p53"/>
          <p:cNvGrpSpPr/>
          <p:nvPr/>
        </p:nvGrpSpPr>
        <p:grpSpPr>
          <a:xfrm>
            <a:off x="6681268" y="3584496"/>
            <a:ext cx="560636" cy="516497"/>
            <a:chOff x="6652051" y="3714143"/>
            <a:chExt cx="560636" cy="516497"/>
          </a:xfrm>
        </p:grpSpPr>
        <p:grpSp>
          <p:nvGrpSpPr>
            <p:cNvPr id="2681" name="Google Shape;2681;p53"/>
            <p:cNvGrpSpPr/>
            <p:nvPr/>
          </p:nvGrpSpPr>
          <p:grpSpPr>
            <a:xfrm>
              <a:off x="6669657" y="3716715"/>
              <a:ext cx="466768" cy="464314"/>
              <a:chOff x="3139766" y="765669"/>
              <a:chExt cx="886380" cy="881888"/>
            </a:xfrm>
          </p:grpSpPr>
          <p:grpSp>
            <p:nvGrpSpPr>
              <p:cNvPr id="2682" name="Google Shape;2682;p53"/>
              <p:cNvGrpSpPr/>
              <p:nvPr/>
            </p:nvGrpSpPr>
            <p:grpSpPr>
              <a:xfrm>
                <a:off x="3139766" y="765669"/>
                <a:ext cx="886380" cy="881888"/>
                <a:chOff x="3139766" y="765669"/>
                <a:chExt cx="886380" cy="881888"/>
              </a:xfrm>
            </p:grpSpPr>
            <p:sp>
              <p:nvSpPr>
                <p:cNvPr id="2683" name="Google Shape;2683;p5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2" name="Google Shape;2692;p5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96" name="Google Shape;2696;p5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97" name="Google Shape;2697;p53"/>
          <p:cNvGrpSpPr/>
          <p:nvPr/>
        </p:nvGrpSpPr>
        <p:grpSpPr>
          <a:xfrm>
            <a:off x="7679978" y="3065079"/>
            <a:ext cx="104231" cy="320340"/>
            <a:chOff x="7564426" y="3224343"/>
            <a:chExt cx="119985" cy="368801"/>
          </a:xfrm>
        </p:grpSpPr>
        <p:sp>
          <p:nvSpPr>
            <p:cNvPr id="2698" name="Google Shape;2698;p5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0" name="Google Shape;2700;p53"/>
          <p:cNvGrpSpPr/>
          <p:nvPr/>
        </p:nvGrpSpPr>
        <p:grpSpPr>
          <a:xfrm>
            <a:off x="7379466" y="3059180"/>
            <a:ext cx="189489" cy="332132"/>
            <a:chOff x="8370831" y="3202002"/>
            <a:chExt cx="218129" cy="382376"/>
          </a:xfrm>
        </p:grpSpPr>
        <p:sp>
          <p:nvSpPr>
            <p:cNvPr id="2701" name="Google Shape;2701;p5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3" name="Google Shape;2703;p53"/>
          <p:cNvGrpSpPr/>
          <p:nvPr/>
        </p:nvGrpSpPr>
        <p:grpSpPr>
          <a:xfrm>
            <a:off x="8102855" y="3470312"/>
            <a:ext cx="309429" cy="267000"/>
            <a:chOff x="6742064" y="3750480"/>
            <a:chExt cx="399315" cy="344560"/>
          </a:xfrm>
        </p:grpSpPr>
        <p:sp>
          <p:nvSpPr>
            <p:cNvPr id="2704" name="Google Shape;2704;p5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6" name="Google Shape;2706;p53"/>
          <p:cNvGrpSpPr/>
          <p:nvPr/>
        </p:nvGrpSpPr>
        <p:grpSpPr>
          <a:xfrm>
            <a:off x="7641874" y="3821360"/>
            <a:ext cx="180437" cy="281608"/>
            <a:chOff x="7248525" y="3739696"/>
            <a:chExt cx="230531" cy="359790"/>
          </a:xfrm>
        </p:grpSpPr>
        <p:sp>
          <p:nvSpPr>
            <p:cNvPr id="2707" name="Google Shape;2707;p5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53"/>
          <p:cNvGrpSpPr/>
          <p:nvPr/>
        </p:nvGrpSpPr>
        <p:grpSpPr>
          <a:xfrm>
            <a:off x="7887794" y="3464584"/>
            <a:ext cx="162896" cy="278710"/>
            <a:chOff x="7601242" y="3729267"/>
            <a:chExt cx="222566" cy="380803"/>
          </a:xfrm>
        </p:grpSpPr>
        <p:sp>
          <p:nvSpPr>
            <p:cNvPr id="2710" name="Google Shape;2710;p5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2" name="Google Shape;2712;p5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13" name="Google Shape;2713;p53"/>
          <p:cNvGrpSpPr/>
          <p:nvPr/>
        </p:nvGrpSpPr>
        <p:grpSpPr>
          <a:xfrm>
            <a:off x="7377439" y="3465724"/>
            <a:ext cx="193543" cy="275990"/>
            <a:chOff x="8304647" y="3738687"/>
            <a:chExt cx="225076" cy="320956"/>
          </a:xfrm>
        </p:grpSpPr>
        <p:sp>
          <p:nvSpPr>
            <p:cNvPr id="2714" name="Google Shape;2714;p5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53"/>
          <p:cNvGrpSpPr/>
          <p:nvPr/>
        </p:nvGrpSpPr>
        <p:grpSpPr>
          <a:xfrm>
            <a:off x="7649932" y="3465724"/>
            <a:ext cx="178492" cy="275990"/>
            <a:chOff x="8615101" y="3738687"/>
            <a:chExt cx="207573" cy="320956"/>
          </a:xfrm>
        </p:grpSpPr>
        <p:sp>
          <p:nvSpPr>
            <p:cNvPr id="2718" name="Google Shape;2718;p5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1" name="Google Shape;2721;p5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2" name="Google Shape;2722;p53"/>
          <p:cNvGrpSpPr/>
          <p:nvPr/>
        </p:nvGrpSpPr>
        <p:grpSpPr>
          <a:xfrm>
            <a:off x="7875463" y="3868385"/>
            <a:ext cx="187557" cy="187557"/>
            <a:chOff x="8565775" y="671075"/>
            <a:chExt cx="441000" cy="441000"/>
          </a:xfrm>
        </p:grpSpPr>
        <p:sp>
          <p:nvSpPr>
            <p:cNvPr id="2723" name="Google Shape;2723;p5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25" name="Google Shape;2725;p5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27" name="Google Shape;2727;p53"/>
          <p:cNvGrpSpPr/>
          <p:nvPr/>
        </p:nvGrpSpPr>
        <p:grpSpPr>
          <a:xfrm>
            <a:off x="6029935" y="2940910"/>
            <a:ext cx="587865" cy="517731"/>
            <a:chOff x="6000718" y="3070557"/>
            <a:chExt cx="587865" cy="517731"/>
          </a:xfrm>
        </p:grpSpPr>
        <p:sp>
          <p:nvSpPr>
            <p:cNvPr id="2728" name="Google Shape;2728;p5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8" name="Google Shape;2738;p53"/>
          <p:cNvGrpSpPr/>
          <p:nvPr/>
        </p:nvGrpSpPr>
        <p:grpSpPr>
          <a:xfrm>
            <a:off x="6044740" y="3584570"/>
            <a:ext cx="557665" cy="516387"/>
            <a:chOff x="6015523" y="3714217"/>
            <a:chExt cx="557665" cy="516387"/>
          </a:xfrm>
        </p:grpSpPr>
        <p:grpSp>
          <p:nvGrpSpPr>
            <p:cNvPr id="2739" name="Google Shape;2739;p53"/>
            <p:cNvGrpSpPr/>
            <p:nvPr/>
          </p:nvGrpSpPr>
          <p:grpSpPr>
            <a:xfrm>
              <a:off x="6036094" y="3716980"/>
              <a:ext cx="529822" cy="510480"/>
              <a:chOff x="3148311" y="-545634"/>
              <a:chExt cx="1006118" cy="969572"/>
            </a:xfrm>
          </p:grpSpPr>
          <p:sp>
            <p:nvSpPr>
              <p:cNvPr id="2740" name="Google Shape;2740;p5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0" name="Google Shape;2750;p5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1" name="Google Shape;2751;p53"/>
          <p:cNvGrpSpPr/>
          <p:nvPr/>
        </p:nvGrpSpPr>
        <p:grpSpPr>
          <a:xfrm>
            <a:off x="6673522" y="2943981"/>
            <a:ext cx="576302" cy="511871"/>
            <a:chOff x="6644304" y="3073628"/>
            <a:chExt cx="576302" cy="511871"/>
          </a:xfrm>
        </p:grpSpPr>
        <p:grpSp>
          <p:nvGrpSpPr>
            <p:cNvPr id="2752" name="Google Shape;2752;p53"/>
            <p:cNvGrpSpPr/>
            <p:nvPr/>
          </p:nvGrpSpPr>
          <p:grpSpPr>
            <a:xfrm>
              <a:off x="6712169" y="3073651"/>
              <a:ext cx="481611" cy="506713"/>
              <a:chOff x="1833536" y="-546641"/>
              <a:chExt cx="914567" cy="962419"/>
            </a:xfrm>
          </p:grpSpPr>
          <p:grpSp>
            <p:nvGrpSpPr>
              <p:cNvPr id="2753" name="Google Shape;2753;p53"/>
              <p:cNvGrpSpPr/>
              <p:nvPr/>
            </p:nvGrpSpPr>
            <p:grpSpPr>
              <a:xfrm>
                <a:off x="1833536" y="-524249"/>
                <a:ext cx="914567" cy="940027"/>
                <a:chOff x="1833536" y="-524249"/>
                <a:chExt cx="914567" cy="940027"/>
              </a:xfrm>
            </p:grpSpPr>
            <p:sp>
              <p:nvSpPr>
                <p:cNvPr id="2754" name="Google Shape;2754;p5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59" name="Google Shape;2759;p5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3" name="Google Shape;2763;p5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4" name="Google Shape;2764;p53"/>
          <p:cNvGrpSpPr/>
          <p:nvPr/>
        </p:nvGrpSpPr>
        <p:grpSpPr>
          <a:xfrm>
            <a:off x="5938558" y="1033351"/>
            <a:ext cx="2435960" cy="1297725"/>
            <a:chOff x="233350" y="949250"/>
            <a:chExt cx="7137300" cy="3802300"/>
          </a:xfrm>
        </p:grpSpPr>
        <p:sp>
          <p:nvSpPr>
            <p:cNvPr id="2765" name="Google Shape;2765;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53"/>
          <p:cNvGrpSpPr/>
          <p:nvPr/>
        </p:nvGrpSpPr>
        <p:grpSpPr>
          <a:xfrm>
            <a:off x="731715" y="995041"/>
            <a:ext cx="2665073" cy="1317140"/>
            <a:chOff x="793334" y="1192826"/>
            <a:chExt cx="2665073" cy="1317140"/>
          </a:xfrm>
        </p:grpSpPr>
        <p:sp>
          <p:nvSpPr>
            <p:cNvPr id="2817" name="Google Shape;2817;p5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5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5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5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5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5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5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5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5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5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5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5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5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5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5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5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5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5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5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5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5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5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5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5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5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5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5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5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5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5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5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5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5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5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5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5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5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5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5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5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5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5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5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5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5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5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5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5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5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5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5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5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5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5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5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5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5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5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5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5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5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5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5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5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5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5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5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5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5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5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5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5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5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5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5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5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5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5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5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5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5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5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5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5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5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5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5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5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5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5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5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5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5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5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5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5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5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5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5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5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5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5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5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5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5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5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5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5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5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5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5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5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5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5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5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5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5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5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5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5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5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5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5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5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5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5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5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5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5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5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5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5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5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5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5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5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5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5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5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5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5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5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5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5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5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5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5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5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5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5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5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5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5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5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5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5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5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5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5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5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5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5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5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5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5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5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5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5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5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5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5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5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5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5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5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5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5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5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5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5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5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5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5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5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5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5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5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5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5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5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5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5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5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5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5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5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5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5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5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5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5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5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5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5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5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5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5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5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5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5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5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5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5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5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5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5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5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5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5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5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5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5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5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5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5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5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5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5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5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5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5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5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5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5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5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5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5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5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5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5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5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5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5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5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5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5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5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5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5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5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5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5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5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5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5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5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5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5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5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5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5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5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5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5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5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5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5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5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5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5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5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5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5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5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5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5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5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5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5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5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5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5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5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5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5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5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5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5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5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5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5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5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5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5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5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5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5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5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5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5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5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5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5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5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5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5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5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5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5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5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5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5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5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5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5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5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5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5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5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5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5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5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5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5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5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5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5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5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5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5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5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5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5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5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5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5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5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5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5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5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5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5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5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5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5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5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5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5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5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5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5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5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5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5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5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5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5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5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5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5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5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5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5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5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5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5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5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5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5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5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5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5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5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5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5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5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5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5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5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5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5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5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5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5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5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5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5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5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5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5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5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5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5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5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5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5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5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5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5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5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5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5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5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5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5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5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5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5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5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5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5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5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5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5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5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5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5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5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5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5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5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5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5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5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5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5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5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5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5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5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5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5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5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5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5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5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5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5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5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5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5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5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5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5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5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5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5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5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5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5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5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5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5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5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5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5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5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5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5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5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5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5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5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5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5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5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5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5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5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5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5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5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5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5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5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5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5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5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5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5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5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5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5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5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5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5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5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5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5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5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5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5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5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5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5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5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5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5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5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5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5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5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5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5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5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5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5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5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5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5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5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5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5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5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5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5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5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5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5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5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5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5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5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5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5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5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5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5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5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5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5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5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5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5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5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5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5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5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5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5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5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5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5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5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5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5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5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5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5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5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5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5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5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5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5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5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5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5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5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5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5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5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5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5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5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5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5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5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5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5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5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5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5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5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5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5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5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5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5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5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5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5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5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5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5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5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5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5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5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5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5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5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5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5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5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5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5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5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5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5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5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5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5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5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5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5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5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5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5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5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5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5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5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5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5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5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5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5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5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5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5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5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5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5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5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5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5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5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5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5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5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5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5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5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5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5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5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5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5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5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5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5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5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5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5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5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5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5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5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5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5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5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5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5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5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5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5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5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5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5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5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5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5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5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5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5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5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5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5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5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5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5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5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5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5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5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5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5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5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5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5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5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5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5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5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5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5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5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5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5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5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5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5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5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5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5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5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5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5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5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5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5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5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5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5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5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5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5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5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5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5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5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5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5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5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5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5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5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5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5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5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5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5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5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5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5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5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5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5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5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5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5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5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5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5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5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5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5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5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5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5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5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5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5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5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5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5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5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5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5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5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5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5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5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5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5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5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5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5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5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5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5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5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5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5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5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5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5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5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5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5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5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5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5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5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5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5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5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5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5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5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5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5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5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5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5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5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5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5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5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5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5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5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5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5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5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5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5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5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5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5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5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5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5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5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5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5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5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5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5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5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5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5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5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5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5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5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5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5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5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5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5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5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5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5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5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5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5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5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5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5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5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5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5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5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5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5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5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5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5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5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5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5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5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5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5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5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5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5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5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5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5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5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5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5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5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5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5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5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5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5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5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5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5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5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5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5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5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5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5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5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5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5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5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5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5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5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5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5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5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5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5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5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5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5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5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5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5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5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5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5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5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5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5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5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5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5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5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5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5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5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5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5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5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5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5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5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5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5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5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5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5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5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5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5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5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5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5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5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5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5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5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5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5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5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5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5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5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5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5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5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5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5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5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5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5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5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5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5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5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5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5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5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5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5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5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5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5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5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5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5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5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5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5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5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5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5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5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5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5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5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5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5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5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5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5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5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5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5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5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5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5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5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5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5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5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5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5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5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5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5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5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5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5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5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5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5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5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5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5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5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5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5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5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5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5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5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5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5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5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5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5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5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5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5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5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5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5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5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5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5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5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5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5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5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5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5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5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5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5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5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5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5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5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5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5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5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5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5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5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5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5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5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5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5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5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5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5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5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5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5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5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5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5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5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5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5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5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5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5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5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5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5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5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5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5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5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5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5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5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5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5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5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5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5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5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5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5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5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5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5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5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5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5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5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5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5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5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5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5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5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5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5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5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5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5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5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5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5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5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5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5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5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5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5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5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5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5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5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5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5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5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5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5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5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5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5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5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5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5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5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5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5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5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5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5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5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5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5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5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5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5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5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5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5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5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5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5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5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5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5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5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5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5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5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5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5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5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5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5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5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5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5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5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5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5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5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5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5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5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5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5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5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5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5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5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5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5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5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5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5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5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5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5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5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5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5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5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5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5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5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5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5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5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5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5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5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5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5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5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5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5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5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5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5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5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5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5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5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5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5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5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5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5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5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5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5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5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5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5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5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5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5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5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5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5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5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5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5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5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5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5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5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5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5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5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5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5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5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5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5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5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5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5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5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5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5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5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5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5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5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5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5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5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5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5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5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5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5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5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5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5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5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5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5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5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5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5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5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5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5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5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5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5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5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5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5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5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5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5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5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5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5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5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5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5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5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5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5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5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5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5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5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5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5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5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5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5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5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5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5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5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5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5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5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5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5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5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5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5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5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5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5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5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5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5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5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5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5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5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5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5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5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5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5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5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5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5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5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5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5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5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5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5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5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5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5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5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5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5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5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5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5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5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5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5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5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5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5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5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5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5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5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5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5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5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5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5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5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5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5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5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5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5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5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5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5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5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5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5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5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5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5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5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5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5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5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5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5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5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5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5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5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5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5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5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5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5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5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5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5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5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5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5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5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5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5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5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5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5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5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5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5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5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5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5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5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5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5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5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5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5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5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5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5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5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5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5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5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5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5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5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5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5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5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5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5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5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5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5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5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5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5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5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5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5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5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5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5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5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5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5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5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5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5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5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5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5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5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5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5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5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5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5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5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5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5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5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5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5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5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5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5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5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5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5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5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5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5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5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5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5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5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5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5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5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5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5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5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5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5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5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5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5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5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5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5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5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5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5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5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5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5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5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5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5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5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5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5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5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5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5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5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5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5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5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5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5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5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5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5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5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5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5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5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5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5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5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5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5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5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5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5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5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5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5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5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5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5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5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5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5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5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5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5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5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5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5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5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5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5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5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5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5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5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5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5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5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5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5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5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5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5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5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5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5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5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5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5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5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5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5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5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5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5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5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5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5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5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5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5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5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5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5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5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5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5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5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5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5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5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5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5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5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5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5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5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5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5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5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5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5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5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5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5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5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5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5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5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5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5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5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5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5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5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5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5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5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5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5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5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5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5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5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5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5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5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5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5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5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5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5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5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5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5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5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5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5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5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5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5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5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5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5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5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5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5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5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5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5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5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5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5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5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5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5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5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5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5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5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5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5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5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5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5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5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5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5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5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5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5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5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5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5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5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5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5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5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5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5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5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5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5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5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5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5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5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5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5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5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5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5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5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5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5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5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5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5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5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5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5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5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5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5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5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5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5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5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5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5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5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5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5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5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5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5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5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5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5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5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5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5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5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5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5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5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5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5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5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5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5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5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5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5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5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5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5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5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5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5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5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5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5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5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5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5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5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5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5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5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5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5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5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5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5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5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5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5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5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5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5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5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5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5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5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5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5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5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5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5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5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5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5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5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5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5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5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5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5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5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5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5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5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5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5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5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5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5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5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5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5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5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5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5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5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5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5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5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5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5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5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5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5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5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5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5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5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5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5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5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5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5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5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5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5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5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5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5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5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5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5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5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5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5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5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5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5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5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5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5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5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5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5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5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5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5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5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5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5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5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5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5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5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5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5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5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5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5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5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5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5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5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5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5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5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5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5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5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5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5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5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5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5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5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5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5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5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5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5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5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5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5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5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5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5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5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5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5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5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5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5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5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5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5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5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5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5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5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5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5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5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5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5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5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5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5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5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5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5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5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5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5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5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5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5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5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5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5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5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5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5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5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5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5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5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5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5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5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5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5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5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5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5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5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5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5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5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5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5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5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5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5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5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5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5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5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5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5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5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5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5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5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5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5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5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5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5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5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5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5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5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5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5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5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5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5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5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5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5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5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5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5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5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5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5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5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5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5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5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5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5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5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5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5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5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5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5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5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5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5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5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5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5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5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5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5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5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5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5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5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5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5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5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5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5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5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5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5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5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5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5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5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5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5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5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5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5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5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5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5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5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5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5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5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5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5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5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5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5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5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5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5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5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5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5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5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5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5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5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5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5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5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5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5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5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5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5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5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5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5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5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5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5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5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5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5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5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5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5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5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5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5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5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5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5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5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5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5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5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5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5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5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5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5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5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5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5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5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5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5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5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5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5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5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5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5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5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5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5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5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5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5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5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5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5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5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5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5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5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5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5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5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5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5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5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5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5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5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5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5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5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5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5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5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5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5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5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5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5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5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5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5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5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5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5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5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5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5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5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5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5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5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5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5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5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5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5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5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5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5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5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5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5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5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5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5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5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5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5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5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5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5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5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5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5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5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5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5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5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5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5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5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5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5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5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5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5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5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5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5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5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5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5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5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5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5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5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5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5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5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5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5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5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5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5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5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5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5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5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5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5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5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5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5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5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5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5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5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5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5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5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5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5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5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5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5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5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5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5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5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5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5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5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5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5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5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5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5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5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5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5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5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5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5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5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5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5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5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5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5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5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5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5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5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5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5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5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5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5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5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5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5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5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5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5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5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5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5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5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5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5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5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5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5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5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5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5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5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5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5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5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5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5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5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5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5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5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5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5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5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5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5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5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5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5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5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5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5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5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5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5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5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5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5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5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5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5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5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5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5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5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5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5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5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5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5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5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5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5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5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5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5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5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5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5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5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5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5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5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5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5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5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5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5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5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5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5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5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5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5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5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5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5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5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5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5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5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5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5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5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5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5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5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5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5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5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5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5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5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5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5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5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5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5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5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5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5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5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5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5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5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5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5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5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5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5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5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5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5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5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5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5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5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5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5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5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5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5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5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5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5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5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5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5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5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5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5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5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5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5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5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5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5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5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5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5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5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5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5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5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5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5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5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5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5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5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5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5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5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5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5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5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5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5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5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5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5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5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5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5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5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5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5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5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5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5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5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5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5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5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5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5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5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5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5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5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5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5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5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5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5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5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5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5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5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5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5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5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5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5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5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5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5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5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5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5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5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5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5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5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5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5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5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5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5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5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5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5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5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5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5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5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5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5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5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5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5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5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5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5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5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5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5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5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5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5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5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5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5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5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5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5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5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5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5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5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5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5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5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5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5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5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5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5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5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5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5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5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5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5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5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5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5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5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5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5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5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5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5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5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5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5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5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5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5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5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5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5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5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5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5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5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5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5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5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5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5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5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5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5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5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5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5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5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5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5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5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5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5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5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5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5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5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5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5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5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5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5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5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5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5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5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5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5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5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5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5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5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5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5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5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5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5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5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5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5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5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5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5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5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5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5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5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5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5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5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5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5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5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5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5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5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5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5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5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5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5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5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5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5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5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5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5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5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5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5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5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5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5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5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5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5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5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5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5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5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5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5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5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5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5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5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5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5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5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5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5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5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5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5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5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5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5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5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5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5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5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5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5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5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5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5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5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5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5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5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5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5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5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5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5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5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5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5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5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5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5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5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5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5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5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5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5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5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5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5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5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5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5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5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5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5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5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5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5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5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5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5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5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5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5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5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5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5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5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5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5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5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5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5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5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5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5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5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5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5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5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5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5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5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5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5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5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5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5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5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5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5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5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5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5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5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5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5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5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5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5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5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5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5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5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5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5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5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5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5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5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5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5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5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5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5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5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5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5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5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5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5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5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5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5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5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5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5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5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5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5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5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5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5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5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5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5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5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5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5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5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5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5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5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5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5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5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5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5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5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5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5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5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5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5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5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5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5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5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5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5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5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5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5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5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5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5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5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5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5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5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5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5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5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5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5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5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5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5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5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5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5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5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5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5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5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5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5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5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5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5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5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5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5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5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5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5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5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5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5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5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5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5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5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5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5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5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5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5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5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5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5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5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5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5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5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5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5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5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5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5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5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5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5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5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5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5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5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5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5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5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5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5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5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5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5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5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5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5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5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5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5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5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5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5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5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5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5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5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5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5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5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5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5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5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5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5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5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5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5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5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5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5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5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5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5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5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5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5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5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5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5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5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5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5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5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5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5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5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5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5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5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5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5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5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5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5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5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5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5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5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5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5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5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5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5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5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5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5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5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5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5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5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5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5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5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5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5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5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5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5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5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5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5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5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5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5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5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5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5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5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5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5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5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5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5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5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5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5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5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5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5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5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5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5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5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5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5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5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5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5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5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5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5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5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5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5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5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5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5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5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5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5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5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5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5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5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5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5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5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5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5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5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5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5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5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5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5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5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5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5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5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5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5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5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5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5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5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5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5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5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5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5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5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5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5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5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5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5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5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5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5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5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5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5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5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5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5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5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5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5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5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5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5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5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5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5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5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5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5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5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5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5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5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5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5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5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5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5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5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5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5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5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5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5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5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5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5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5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5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5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5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5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5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5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5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5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5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5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5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5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5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5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5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5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5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5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5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5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5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5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5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5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5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5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5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5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5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5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5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5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5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5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5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5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5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5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5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5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5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5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5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5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5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5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5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5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5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5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5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5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5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5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5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5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5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5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5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5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5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5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5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5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5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53"/>
          <p:cNvGrpSpPr/>
          <p:nvPr/>
        </p:nvGrpSpPr>
        <p:grpSpPr>
          <a:xfrm>
            <a:off x="3450485" y="919691"/>
            <a:ext cx="2310381" cy="1488888"/>
            <a:chOff x="229225" y="549050"/>
            <a:chExt cx="7161750" cy="4615275"/>
          </a:xfrm>
        </p:grpSpPr>
        <p:sp>
          <p:nvSpPr>
            <p:cNvPr id="6785" name="Google Shape;6785;p5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5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5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5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5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5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5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5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5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5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5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5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5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5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5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5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5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5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5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5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5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5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5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5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5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5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5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5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5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5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5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5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5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5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5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5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5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5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5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5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5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5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5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5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5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5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5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5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5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5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5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5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5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5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5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5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5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5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5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5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5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5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5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5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5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5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5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5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5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5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5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5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5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5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5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5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5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5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5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5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5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5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5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5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5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5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5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5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5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5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5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5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5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5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5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5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5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5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5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5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5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5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5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5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5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5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5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5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5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5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5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5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5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5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5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5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5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2" name="Google Shape;6902;p53"/>
          <p:cNvGrpSpPr/>
          <p:nvPr/>
        </p:nvGrpSpPr>
        <p:grpSpPr>
          <a:xfrm>
            <a:off x="3548403" y="2849588"/>
            <a:ext cx="2310282" cy="1374222"/>
            <a:chOff x="238125" y="732525"/>
            <a:chExt cx="7130500" cy="4241425"/>
          </a:xfrm>
        </p:grpSpPr>
        <p:sp>
          <p:nvSpPr>
            <p:cNvPr id="6903" name="Google Shape;6903;p5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5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5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5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5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5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5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5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5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5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5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5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5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5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5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5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5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5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5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5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5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5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5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5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5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5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5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5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5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5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5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5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5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5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5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5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5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5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5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5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5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5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5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5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5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5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5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5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5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5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5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5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5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5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5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5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5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5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5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5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5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5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5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5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5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5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5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5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5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5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5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5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5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5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5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5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5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5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5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5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5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5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5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5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5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5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5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5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5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5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5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5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5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5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5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5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5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5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5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5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5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5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5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5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5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5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5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5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5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5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5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5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5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5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020"/>
        <p:cNvGrpSpPr/>
        <p:nvPr/>
      </p:nvGrpSpPr>
      <p:grpSpPr>
        <a:xfrm>
          <a:off x="0" y="0"/>
          <a:ext cx="0" cy="0"/>
          <a:chOff x="0" y="0"/>
          <a:chExt cx="0" cy="0"/>
        </a:xfrm>
      </p:grpSpPr>
      <p:grpSp>
        <p:nvGrpSpPr>
          <p:cNvPr id="7021" name="Google Shape;7021;p54"/>
          <p:cNvGrpSpPr/>
          <p:nvPr/>
        </p:nvGrpSpPr>
        <p:grpSpPr>
          <a:xfrm>
            <a:off x="2100560" y="3398663"/>
            <a:ext cx="1102891" cy="760337"/>
            <a:chOff x="4967783" y="2151471"/>
            <a:chExt cx="3920692" cy="2702940"/>
          </a:xfrm>
        </p:grpSpPr>
        <p:grpSp>
          <p:nvGrpSpPr>
            <p:cNvPr id="7022" name="Google Shape;7022;p54"/>
            <p:cNvGrpSpPr/>
            <p:nvPr/>
          </p:nvGrpSpPr>
          <p:grpSpPr>
            <a:xfrm>
              <a:off x="5045709" y="2252109"/>
              <a:ext cx="3761071" cy="2501708"/>
              <a:chOff x="2691784" y="1805334"/>
              <a:chExt cx="3761071" cy="2501708"/>
            </a:xfrm>
          </p:grpSpPr>
          <p:sp>
            <p:nvSpPr>
              <p:cNvPr id="7023" name="Google Shape;7023;p5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5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5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5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5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5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5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0" name="Google Shape;7030;p54"/>
            <p:cNvGrpSpPr/>
            <p:nvPr/>
          </p:nvGrpSpPr>
          <p:grpSpPr>
            <a:xfrm>
              <a:off x="4967783" y="2151471"/>
              <a:ext cx="3920692" cy="2702940"/>
              <a:chOff x="2613858" y="1704696"/>
              <a:chExt cx="3920692" cy="2702940"/>
            </a:xfrm>
          </p:grpSpPr>
          <p:sp>
            <p:nvSpPr>
              <p:cNvPr id="7031" name="Google Shape;7031;p5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5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5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5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5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36" name="Google Shape;7036;p54"/>
          <p:cNvGrpSpPr/>
          <p:nvPr/>
        </p:nvGrpSpPr>
        <p:grpSpPr>
          <a:xfrm>
            <a:off x="3504468" y="1286940"/>
            <a:ext cx="1561911" cy="708580"/>
            <a:chOff x="3530532" y="1496185"/>
            <a:chExt cx="1561911" cy="708580"/>
          </a:xfrm>
        </p:grpSpPr>
        <p:grpSp>
          <p:nvGrpSpPr>
            <p:cNvPr id="7037" name="Google Shape;7037;p54"/>
            <p:cNvGrpSpPr/>
            <p:nvPr/>
          </p:nvGrpSpPr>
          <p:grpSpPr>
            <a:xfrm>
              <a:off x="3720318" y="1857562"/>
              <a:ext cx="1372125" cy="54"/>
              <a:chOff x="3720318" y="1857562"/>
              <a:chExt cx="1372125" cy="54"/>
            </a:xfrm>
          </p:grpSpPr>
          <p:cxnSp>
            <p:nvCxnSpPr>
              <p:cNvPr id="7038" name="Google Shape;7038;p54"/>
              <p:cNvCxnSpPr>
                <a:endCxn id="7039"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0" name="Google Shape;7040;p5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1" name="Google Shape;7041;p5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042" name="Google Shape;7042;p54"/>
              <p:cNvCxnSpPr>
                <a:stCxn id="7039"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043" name="Google Shape;7043;p54"/>
            <p:cNvGrpSpPr/>
            <p:nvPr/>
          </p:nvGrpSpPr>
          <p:grpSpPr>
            <a:xfrm>
              <a:off x="3567462" y="1496185"/>
              <a:ext cx="286500" cy="272914"/>
              <a:chOff x="3567462" y="1496185"/>
              <a:chExt cx="286500" cy="272914"/>
            </a:xfrm>
          </p:grpSpPr>
          <p:cxnSp>
            <p:nvCxnSpPr>
              <p:cNvPr id="7044" name="Google Shape;7044;p5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45" name="Google Shape;7045;p5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6" name="Google Shape;7046;p5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5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8" name="Google Shape;7048;p54"/>
            <p:cNvGrpSpPr/>
            <p:nvPr/>
          </p:nvGrpSpPr>
          <p:grpSpPr>
            <a:xfrm>
              <a:off x="3929014" y="1960574"/>
              <a:ext cx="286500" cy="242342"/>
              <a:chOff x="3929014" y="1960574"/>
              <a:chExt cx="286500" cy="242342"/>
            </a:xfrm>
          </p:grpSpPr>
          <p:cxnSp>
            <p:nvCxnSpPr>
              <p:cNvPr id="7049" name="Google Shape;7049;p5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050" name="Google Shape;7050;p5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1" name="Google Shape;7051;p54"/>
            <p:cNvGrpSpPr/>
            <p:nvPr/>
          </p:nvGrpSpPr>
          <p:grpSpPr>
            <a:xfrm>
              <a:off x="4290828" y="1496185"/>
              <a:ext cx="286500" cy="272914"/>
              <a:chOff x="4290828" y="1496185"/>
              <a:chExt cx="286500" cy="272914"/>
            </a:xfrm>
          </p:grpSpPr>
          <p:cxnSp>
            <p:nvCxnSpPr>
              <p:cNvPr id="7052" name="Google Shape;7052;p5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053" name="Google Shape;7053;p5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4" name="Google Shape;7054;p5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5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5" name="Google Shape;7055;p54"/>
            <p:cNvGrpSpPr/>
            <p:nvPr/>
          </p:nvGrpSpPr>
          <p:grpSpPr>
            <a:xfrm>
              <a:off x="4657726" y="1959674"/>
              <a:ext cx="286500" cy="245092"/>
              <a:chOff x="4657726" y="1959674"/>
              <a:chExt cx="286500" cy="245092"/>
            </a:xfrm>
          </p:grpSpPr>
          <p:cxnSp>
            <p:nvCxnSpPr>
              <p:cNvPr id="7056" name="Google Shape;7056;p5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057" name="Google Shape;7057;p5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58" name="Google Shape;7058;p54"/>
          <p:cNvGrpSpPr/>
          <p:nvPr/>
        </p:nvGrpSpPr>
        <p:grpSpPr>
          <a:xfrm>
            <a:off x="3486488" y="2149036"/>
            <a:ext cx="1597032" cy="378649"/>
            <a:chOff x="3512551" y="2358282"/>
            <a:chExt cx="1597032" cy="378649"/>
          </a:xfrm>
        </p:grpSpPr>
        <p:grpSp>
          <p:nvGrpSpPr>
            <p:cNvPr id="7059" name="Google Shape;7059;p54"/>
            <p:cNvGrpSpPr/>
            <p:nvPr/>
          </p:nvGrpSpPr>
          <p:grpSpPr>
            <a:xfrm>
              <a:off x="3738198" y="2553002"/>
              <a:ext cx="1145834" cy="117"/>
              <a:chOff x="3738198" y="2553002"/>
              <a:chExt cx="1145834" cy="117"/>
            </a:xfrm>
          </p:grpSpPr>
          <p:cxnSp>
            <p:nvCxnSpPr>
              <p:cNvPr id="7060" name="Google Shape;7060;p5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61" name="Google Shape;7061;p5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062" name="Google Shape;7062;p54"/>
              <p:cNvCxnSpPr>
                <a:stCxn id="7063" idx="6"/>
                <a:endCxn id="7064"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065" name="Google Shape;7065;p54"/>
            <p:cNvGrpSpPr/>
            <p:nvPr/>
          </p:nvGrpSpPr>
          <p:grpSpPr>
            <a:xfrm>
              <a:off x="3969644" y="2440153"/>
              <a:ext cx="225900" cy="296779"/>
              <a:chOff x="3969644" y="2440153"/>
              <a:chExt cx="225900" cy="296779"/>
            </a:xfrm>
          </p:grpSpPr>
          <p:cxnSp>
            <p:nvCxnSpPr>
              <p:cNvPr id="7066" name="Google Shape;7066;p5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064" name="Google Shape;7064;p5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5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54"/>
            <p:cNvGrpSpPr/>
            <p:nvPr/>
          </p:nvGrpSpPr>
          <p:grpSpPr>
            <a:xfrm>
              <a:off x="4426818" y="2358282"/>
              <a:ext cx="225600" cy="307471"/>
              <a:chOff x="4426818" y="2358282"/>
              <a:chExt cx="225600" cy="307471"/>
            </a:xfrm>
          </p:grpSpPr>
          <p:cxnSp>
            <p:nvCxnSpPr>
              <p:cNvPr id="7069" name="Google Shape;7069;p54"/>
              <p:cNvCxnSpPr>
                <a:stCxn id="7070"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071" name="Google Shape;7071;p5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5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2" name="Google Shape;7072;p54"/>
            <p:cNvGrpSpPr/>
            <p:nvPr/>
          </p:nvGrpSpPr>
          <p:grpSpPr>
            <a:xfrm>
              <a:off x="4883984" y="2440153"/>
              <a:ext cx="225600" cy="296479"/>
              <a:chOff x="4883984" y="2440153"/>
              <a:chExt cx="225600" cy="296479"/>
            </a:xfrm>
          </p:grpSpPr>
          <p:cxnSp>
            <p:nvCxnSpPr>
              <p:cNvPr id="7073" name="Google Shape;7073;p5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074" name="Google Shape;7074;p5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5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54"/>
            <p:cNvGrpSpPr/>
            <p:nvPr/>
          </p:nvGrpSpPr>
          <p:grpSpPr>
            <a:xfrm>
              <a:off x="3512551" y="2358356"/>
              <a:ext cx="225647" cy="307629"/>
              <a:chOff x="2182679" y="2005014"/>
              <a:chExt cx="792300" cy="1080158"/>
            </a:xfrm>
          </p:grpSpPr>
          <p:cxnSp>
            <p:nvCxnSpPr>
              <p:cNvPr id="7077" name="Google Shape;7077;p54"/>
              <p:cNvCxnSpPr>
                <a:stCxn id="7078"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063" name="Google Shape;7063;p5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5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079" name="Google Shape;7079;p54"/>
          <p:cNvGrpSpPr/>
          <p:nvPr/>
        </p:nvGrpSpPr>
        <p:grpSpPr>
          <a:xfrm>
            <a:off x="6846570" y="972834"/>
            <a:ext cx="1559809" cy="722610"/>
            <a:chOff x="634175" y="2986275"/>
            <a:chExt cx="3147949" cy="1458344"/>
          </a:xfrm>
        </p:grpSpPr>
        <p:cxnSp>
          <p:nvCxnSpPr>
            <p:cNvPr id="7080" name="Google Shape;7080;p54"/>
            <p:cNvCxnSpPr>
              <a:stCxn id="7081" idx="4"/>
              <a:endCxn id="7082"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083" name="Google Shape;7083;p54"/>
            <p:cNvCxnSpPr>
              <a:stCxn id="7082" idx="0"/>
              <a:endCxn id="7084"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85" name="Google Shape;7085;p54"/>
            <p:cNvCxnSpPr>
              <a:stCxn id="7084" idx="4"/>
              <a:endCxn id="7086"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087" name="Google Shape;7087;p54"/>
            <p:cNvCxnSpPr>
              <a:stCxn id="7086" idx="0"/>
              <a:endCxn id="7088"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088" name="Google Shape;7088;p5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4" name="Google Shape;7084;p5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1" name="Google Shape;7081;p5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6" name="Google Shape;7086;p5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7082" name="Google Shape;7082;p5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7089" name="Google Shape;7089;p54"/>
          <p:cNvGrpSpPr/>
          <p:nvPr/>
        </p:nvGrpSpPr>
        <p:grpSpPr>
          <a:xfrm>
            <a:off x="3500360" y="2682741"/>
            <a:ext cx="1570719" cy="294123"/>
            <a:chOff x="998425" y="1182125"/>
            <a:chExt cx="1065400" cy="199500"/>
          </a:xfrm>
        </p:grpSpPr>
        <p:sp>
          <p:nvSpPr>
            <p:cNvPr id="7090" name="Google Shape;7090;p5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5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5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5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5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54"/>
          <p:cNvGrpSpPr/>
          <p:nvPr/>
        </p:nvGrpSpPr>
        <p:grpSpPr>
          <a:xfrm>
            <a:off x="6843616" y="1800228"/>
            <a:ext cx="1565716" cy="366729"/>
            <a:chOff x="1247650" y="2075423"/>
            <a:chExt cx="6648477" cy="1557238"/>
          </a:xfrm>
        </p:grpSpPr>
        <p:sp>
          <p:nvSpPr>
            <p:cNvPr id="7096" name="Google Shape;7096;p5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5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5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5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5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5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54"/>
          <p:cNvGrpSpPr/>
          <p:nvPr/>
        </p:nvGrpSpPr>
        <p:grpSpPr>
          <a:xfrm>
            <a:off x="6827928" y="2949043"/>
            <a:ext cx="1597061" cy="663440"/>
            <a:chOff x="6796238" y="3158297"/>
            <a:chExt cx="1630319" cy="677257"/>
          </a:xfrm>
        </p:grpSpPr>
        <p:cxnSp>
          <p:nvCxnSpPr>
            <p:cNvPr id="7103" name="Google Shape;7103;p5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04" name="Google Shape;7104;p5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105" name="Google Shape;7105;p5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106" name="Google Shape;7106;p5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107" name="Google Shape;7107;p54"/>
            <p:cNvGrpSpPr/>
            <p:nvPr/>
          </p:nvGrpSpPr>
          <p:grpSpPr>
            <a:xfrm>
              <a:off x="6796238" y="3311904"/>
              <a:ext cx="1630319" cy="377697"/>
              <a:chOff x="6796238" y="3311904"/>
              <a:chExt cx="1630319" cy="377697"/>
            </a:xfrm>
          </p:grpSpPr>
          <p:sp>
            <p:nvSpPr>
              <p:cNvPr id="7108" name="Google Shape;7108;p5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5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5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11" name="Google Shape;7111;p54"/>
          <p:cNvGrpSpPr/>
          <p:nvPr/>
        </p:nvGrpSpPr>
        <p:grpSpPr>
          <a:xfrm>
            <a:off x="5349066" y="970435"/>
            <a:ext cx="1368606" cy="1593805"/>
            <a:chOff x="1839112" y="2209163"/>
            <a:chExt cx="1918159" cy="2233784"/>
          </a:xfrm>
        </p:grpSpPr>
        <p:sp>
          <p:nvSpPr>
            <p:cNvPr id="7112" name="Google Shape;7112;p5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5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5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15" name="Google Shape;7115;p54"/>
            <p:cNvCxnSpPr>
              <a:stCxn id="7112" idx="6"/>
              <a:endCxn id="7113"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16" name="Google Shape;7116;p54"/>
            <p:cNvCxnSpPr>
              <a:stCxn id="7113" idx="4"/>
              <a:endCxn id="7117"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118" name="Google Shape;7118;p54"/>
            <p:cNvCxnSpPr>
              <a:stCxn id="7117" idx="6"/>
              <a:endCxn id="7114"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119" name="Google Shape;7119;p54"/>
            <p:cNvCxnSpPr>
              <a:stCxn id="7114" idx="4"/>
              <a:endCxn id="7120"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117" name="Google Shape;7117;p5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5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5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22" name="Google Shape;7122;p54"/>
            <p:cNvCxnSpPr>
              <a:endCxn id="7121"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123" name="Google Shape;7123;p54"/>
          <p:cNvGrpSpPr/>
          <p:nvPr/>
        </p:nvGrpSpPr>
        <p:grpSpPr>
          <a:xfrm>
            <a:off x="3481439" y="976671"/>
            <a:ext cx="1637968" cy="154942"/>
            <a:chOff x="238125" y="2506075"/>
            <a:chExt cx="7115411" cy="673075"/>
          </a:xfrm>
        </p:grpSpPr>
        <p:sp>
          <p:nvSpPr>
            <p:cNvPr id="7124" name="Google Shape;7124;p5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5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5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5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5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9" name="Google Shape;7129;p54"/>
          <p:cNvGrpSpPr/>
          <p:nvPr/>
        </p:nvGrpSpPr>
        <p:grpSpPr>
          <a:xfrm>
            <a:off x="720124" y="1298269"/>
            <a:ext cx="2476762" cy="91743"/>
            <a:chOff x="1464850" y="436376"/>
            <a:chExt cx="6001362" cy="222300"/>
          </a:xfrm>
        </p:grpSpPr>
        <p:sp>
          <p:nvSpPr>
            <p:cNvPr id="7130" name="Google Shape;7130;p5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5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5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5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5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35" name="Google Shape;7135;p5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6" name="Google Shape;7136;p5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7" name="Google Shape;7137;p5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138" name="Google Shape;7138;p5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139" name="Google Shape;7139;p54"/>
          <p:cNvGrpSpPr/>
          <p:nvPr/>
        </p:nvGrpSpPr>
        <p:grpSpPr>
          <a:xfrm>
            <a:off x="706391" y="2533734"/>
            <a:ext cx="1452710" cy="651923"/>
            <a:chOff x="803162" y="2667727"/>
            <a:chExt cx="1411906" cy="633611"/>
          </a:xfrm>
        </p:grpSpPr>
        <p:cxnSp>
          <p:nvCxnSpPr>
            <p:cNvPr id="7140" name="Google Shape;7140;p54"/>
            <p:cNvCxnSpPr>
              <a:stCxn id="7141" idx="2"/>
              <a:endCxn id="7142"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3" name="Google Shape;7143;p54"/>
            <p:cNvCxnSpPr>
              <a:stCxn id="7144" idx="0"/>
              <a:endCxn id="7141"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5" name="Google Shape;7145;p54"/>
            <p:cNvCxnSpPr>
              <a:stCxn id="7144" idx="2"/>
              <a:endCxn id="7146"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7" name="Google Shape;7147;p54"/>
            <p:cNvCxnSpPr>
              <a:stCxn id="7148" idx="0"/>
              <a:endCxn id="7144"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49" name="Google Shape;7149;p54"/>
            <p:cNvCxnSpPr>
              <a:stCxn id="7142" idx="2"/>
              <a:endCxn id="7150"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151" name="Google Shape;7151;p54"/>
            <p:cNvCxnSpPr>
              <a:stCxn id="7152" idx="0"/>
              <a:endCxn id="7142"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148" name="Google Shape;7148;p5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6" name="Google Shape;7146;p5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52" name="Google Shape;7152;p5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50" name="Google Shape;7150;p5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2" name="Google Shape;7142;p5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4" name="Google Shape;7144;p5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141" name="Google Shape;7141;p5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153" name="Google Shape;7153;p54"/>
          <p:cNvGrpSpPr/>
          <p:nvPr/>
        </p:nvGrpSpPr>
        <p:grpSpPr>
          <a:xfrm>
            <a:off x="706393" y="969273"/>
            <a:ext cx="2518541" cy="209309"/>
            <a:chOff x="803163" y="1111966"/>
            <a:chExt cx="2447800" cy="203430"/>
          </a:xfrm>
        </p:grpSpPr>
        <p:grpSp>
          <p:nvGrpSpPr>
            <p:cNvPr id="7154" name="Google Shape;7154;p54"/>
            <p:cNvGrpSpPr/>
            <p:nvPr/>
          </p:nvGrpSpPr>
          <p:grpSpPr>
            <a:xfrm>
              <a:off x="1958180" y="1111966"/>
              <a:ext cx="588019" cy="121396"/>
              <a:chOff x="4808316" y="2800065"/>
              <a:chExt cx="1999386" cy="412910"/>
            </a:xfrm>
          </p:grpSpPr>
          <p:sp>
            <p:nvSpPr>
              <p:cNvPr id="7155" name="Google Shape;7155;p5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56" name="Google Shape;7156;p54"/>
              <p:cNvGrpSpPr/>
              <p:nvPr/>
            </p:nvGrpSpPr>
            <p:grpSpPr>
              <a:xfrm>
                <a:off x="4808316" y="2800065"/>
                <a:ext cx="92400" cy="411825"/>
                <a:chOff x="845575" y="2563700"/>
                <a:chExt cx="92400" cy="411825"/>
              </a:xfrm>
            </p:grpSpPr>
            <p:cxnSp>
              <p:nvCxnSpPr>
                <p:cNvPr id="7157" name="Google Shape;7157;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58" name="Google Shape;7158;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7159" name="Google Shape;7159;p5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160" name="Google Shape;7160;p5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1" name="Google Shape;7161;p54"/>
            <p:cNvGrpSpPr/>
            <p:nvPr/>
          </p:nvGrpSpPr>
          <p:grpSpPr>
            <a:xfrm>
              <a:off x="803163" y="1111974"/>
              <a:ext cx="591158" cy="121545"/>
              <a:chOff x="803163" y="1111974"/>
              <a:chExt cx="591158" cy="121545"/>
            </a:xfrm>
          </p:grpSpPr>
          <p:grpSp>
            <p:nvGrpSpPr>
              <p:cNvPr id="7162" name="Google Shape;7162;p54"/>
              <p:cNvGrpSpPr/>
              <p:nvPr/>
            </p:nvGrpSpPr>
            <p:grpSpPr>
              <a:xfrm>
                <a:off x="803163" y="1111974"/>
                <a:ext cx="27175" cy="121077"/>
                <a:chOff x="845575" y="2563700"/>
                <a:chExt cx="92400" cy="411825"/>
              </a:xfrm>
            </p:grpSpPr>
            <p:cxnSp>
              <p:nvCxnSpPr>
                <p:cNvPr id="7163" name="Google Shape;7163;p5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4" name="Google Shape;7164;p5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5" name="Google Shape;7165;p5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6" name="Google Shape;7166;p54"/>
            <p:cNvGrpSpPr/>
            <p:nvPr/>
          </p:nvGrpSpPr>
          <p:grpSpPr>
            <a:xfrm>
              <a:off x="1381910" y="1194219"/>
              <a:ext cx="588341" cy="121177"/>
              <a:chOff x="1381910" y="1194219"/>
              <a:chExt cx="588341" cy="121177"/>
            </a:xfrm>
          </p:grpSpPr>
          <p:grpSp>
            <p:nvGrpSpPr>
              <p:cNvPr id="7167" name="Google Shape;7167;p54"/>
              <p:cNvGrpSpPr/>
              <p:nvPr/>
            </p:nvGrpSpPr>
            <p:grpSpPr>
              <a:xfrm rot="10800000">
                <a:off x="1381910" y="1194319"/>
                <a:ext cx="27175" cy="121077"/>
                <a:chOff x="2070100" y="2563700"/>
                <a:chExt cx="92400" cy="411825"/>
              </a:xfrm>
            </p:grpSpPr>
            <p:cxnSp>
              <p:nvCxnSpPr>
                <p:cNvPr id="7168" name="Google Shape;7168;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69" name="Google Shape;7169;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0" name="Google Shape;7170;p5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54"/>
            <p:cNvGrpSpPr/>
            <p:nvPr/>
          </p:nvGrpSpPr>
          <p:grpSpPr>
            <a:xfrm>
              <a:off x="2532079" y="1194219"/>
              <a:ext cx="704927" cy="121177"/>
              <a:chOff x="2532079" y="1194219"/>
              <a:chExt cx="704927" cy="121177"/>
            </a:xfrm>
          </p:grpSpPr>
          <p:grpSp>
            <p:nvGrpSpPr>
              <p:cNvPr id="7172" name="Google Shape;7172;p54"/>
              <p:cNvGrpSpPr/>
              <p:nvPr/>
            </p:nvGrpSpPr>
            <p:grpSpPr>
              <a:xfrm rot="10800000">
                <a:off x="2532079" y="1194319"/>
                <a:ext cx="27175" cy="121077"/>
                <a:chOff x="2070100" y="2563700"/>
                <a:chExt cx="92400" cy="411825"/>
              </a:xfrm>
            </p:grpSpPr>
            <p:cxnSp>
              <p:nvCxnSpPr>
                <p:cNvPr id="7173" name="Google Shape;7173;p5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174" name="Google Shape;7174;p5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75" name="Google Shape;7175;p5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76" name="Google Shape;7176;p54"/>
          <p:cNvGrpSpPr/>
          <p:nvPr/>
        </p:nvGrpSpPr>
        <p:grpSpPr>
          <a:xfrm>
            <a:off x="3499403" y="3665904"/>
            <a:ext cx="1567778" cy="491677"/>
            <a:chOff x="5194708" y="3484366"/>
            <a:chExt cx="3148148" cy="987304"/>
          </a:xfrm>
        </p:grpSpPr>
        <p:grpSp>
          <p:nvGrpSpPr>
            <p:cNvPr id="7177" name="Google Shape;7177;p54"/>
            <p:cNvGrpSpPr/>
            <p:nvPr/>
          </p:nvGrpSpPr>
          <p:grpSpPr>
            <a:xfrm>
              <a:off x="7531521" y="3484366"/>
              <a:ext cx="811335" cy="987304"/>
              <a:chOff x="3379425" y="1617275"/>
              <a:chExt cx="1090650" cy="1327200"/>
            </a:xfrm>
          </p:grpSpPr>
          <p:sp>
            <p:nvSpPr>
              <p:cNvPr id="7178" name="Google Shape;7178;p5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5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5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54"/>
            <p:cNvGrpSpPr/>
            <p:nvPr/>
          </p:nvGrpSpPr>
          <p:grpSpPr>
            <a:xfrm>
              <a:off x="6752546" y="3484366"/>
              <a:ext cx="811428" cy="987304"/>
              <a:chOff x="2332275" y="1617275"/>
              <a:chExt cx="1090775" cy="1327200"/>
            </a:xfrm>
          </p:grpSpPr>
          <p:sp>
            <p:nvSpPr>
              <p:cNvPr id="7182" name="Google Shape;7182;p5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5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5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5" name="Google Shape;7185;p54"/>
            <p:cNvGrpSpPr/>
            <p:nvPr/>
          </p:nvGrpSpPr>
          <p:grpSpPr>
            <a:xfrm>
              <a:off x="5973664" y="3484366"/>
              <a:ext cx="811335" cy="987304"/>
              <a:chOff x="1285250" y="1617275"/>
              <a:chExt cx="1090650" cy="1327200"/>
            </a:xfrm>
          </p:grpSpPr>
          <p:sp>
            <p:nvSpPr>
              <p:cNvPr id="7186" name="Google Shape;7186;p5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5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5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9" name="Google Shape;7189;p54"/>
            <p:cNvGrpSpPr/>
            <p:nvPr/>
          </p:nvGrpSpPr>
          <p:grpSpPr>
            <a:xfrm>
              <a:off x="5194708" y="3484366"/>
              <a:ext cx="811409" cy="987304"/>
              <a:chOff x="238125" y="1617275"/>
              <a:chExt cx="1090750" cy="1327200"/>
            </a:xfrm>
          </p:grpSpPr>
          <p:sp>
            <p:nvSpPr>
              <p:cNvPr id="7190" name="Google Shape;7190;p5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5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5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3" name="Google Shape;7193;p54"/>
          <p:cNvGrpSpPr/>
          <p:nvPr/>
        </p:nvGrpSpPr>
        <p:grpSpPr>
          <a:xfrm>
            <a:off x="3460012" y="3146315"/>
            <a:ext cx="1616964" cy="346256"/>
            <a:chOff x="1808063" y="4294338"/>
            <a:chExt cx="3370782" cy="721817"/>
          </a:xfrm>
        </p:grpSpPr>
        <p:sp>
          <p:nvSpPr>
            <p:cNvPr id="7194" name="Google Shape;7194;p5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5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5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5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5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5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5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5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5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5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4" name="Google Shape;7204;p54"/>
          <p:cNvGrpSpPr/>
          <p:nvPr/>
        </p:nvGrpSpPr>
        <p:grpSpPr>
          <a:xfrm>
            <a:off x="738224" y="3432344"/>
            <a:ext cx="1295882" cy="646587"/>
            <a:chOff x="834100" y="3642869"/>
            <a:chExt cx="1259483" cy="628426"/>
          </a:xfrm>
        </p:grpSpPr>
        <p:sp>
          <p:nvSpPr>
            <p:cNvPr id="7205" name="Google Shape;7205;p5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5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5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5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5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5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5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5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5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5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5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5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5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5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5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5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5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5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5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5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5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5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5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5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5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0" name="Google Shape;7230;p54"/>
            <p:cNvGrpSpPr/>
            <p:nvPr/>
          </p:nvGrpSpPr>
          <p:grpSpPr>
            <a:xfrm>
              <a:off x="1360364" y="3847835"/>
              <a:ext cx="208119" cy="224359"/>
              <a:chOff x="1360769" y="3847100"/>
              <a:chExt cx="208119" cy="224359"/>
            </a:xfrm>
          </p:grpSpPr>
          <p:sp>
            <p:nvSpPr>
              <p:cNvPr id="7231" name="Google Shape;7231;p5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5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5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5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5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5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5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5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5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5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5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5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5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5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5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5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5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5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5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5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1" name="Google Shape;7251;p5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5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5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5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5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5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5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5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5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5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5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5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5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5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54"/>
          <p:cNvGrpSpPr/>
          <p:nvPr/>
        </p:nvGrpSpPr>
        <p:grpSpPr>
          <a:xfrm rot="5400000">
            <a:off x="5951337" y="3228841"/>
            <a:ext cx="164064" cy="1414916"/>
            <a:chOff x="4428249" y="1369375"/>
            <a:chExt cx="36905" cy="429569"/>
          </a:xfrm>
        </p:grpSpPr>
        <p:sp>
          <p:nvSpPr>
            <p:cNvPr id="7266" name="Google Shape;7266;p5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5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5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5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5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5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5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5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5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5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5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5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5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5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5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5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5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5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5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5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5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5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5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5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5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5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5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5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5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5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5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5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8" name="Google Shape;7298;p54"/>
          <p:cNvGrpSpPr/>
          <p:nvPr/>
        </p:nvGrpSpPr>
        <p:grpSpPr>
          <a:xfrm rot="10800000" flipH="1">
            <a:off x="5323766" y="2817385"/>
            <a:ext cx="1419207" cy="24808"/>
            <a:chOff x="219558" y="4738465"/>
            <a:chExt cx="5852400" cy="102300"/>
          </a:xfrm>
        </p:grpSpPr>
        <p:cxnSp>
          <p:nvCxnSpPr>
            <p:cNvPr id="7299" name="Google Shape;7299;p5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300" name="Google Shape;7300;p5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5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5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5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5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5" name="Google Shape;7305;p54"/>
          <p:cNvGrpSpPr/>
          <p:nvPr/>
        </p:nvGrpSpPr>
        <p:grpSpPr>
          <a:xfrm>
            <a:off x="5335084" y="3190448"/>
            <a:ext cx="1396570" cy="385016"/>
            <a:chOff x="5286284" y="2966544"/>
            <a:chExt cx="1396570" cy="385016"/>
          </a:xfrm>
        </p:grpSpPr>
        <p:cxnSp>
          <p:nvCxnSpPr>
            <p:cNvPr id="7306" name="Google Shape;7306;p5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307" name="Google Shape;7307;p5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308" name="Google Shape;7308;p54"/>
            <p:cNvGrpSpPr/>
            <p:nvPr/>
          </p:nvGrpSpPr>
          <p:grpSpPr>
            <a:xfrm>
              <a:off x="5287688" y="3173364"/>
              <a:ext cx="1395166" cy="74100"/>
              <a:chOff x="5287688" y="3173364"/>
              <a:chExt cx="1395166" cy="74100"/>
            </a:xfrm>
          </p:grpSpPr>
          <p:cxnSp>
            <p:nvCxnSpPr>
              <p:cNvPr id="7309" name="Google Shape;7309;p5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310" name="Google Shape;7310;p5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311" name="Google Shape;7311;p5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2" name="Google Shape;7312;p5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3" name="Google Shape;7313;p5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4" name="Google Shape;7314;p5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5" name="Google Shape;7315;p5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316" name="Google Shape;7316;p5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317" name="Google Shape;7317;p5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318" name="Google Shape;7318;p54"/>
          <p:cNvGrpSpPr/>
          <p:nvPr/>
        </p:nvGrpSpPr>
        <p:grpSpPr>
          <a:xfrm>
            <a:off x="2021150" y="1609224"/>
            <a:ext cx="1182276" cy="662027"/>
            <a:chOff x="2029517" y="1732295"/>
            <a:chExt cx="1149068" cy="643432"/>
          </a:xfrm>
        </p:grpSpPr>
        <p:grpSp>
          <p:nvGrpSpPr>
            <p:cNvPr id="7319" name="Google Shape;7319;p54"/>
            <p:cNvGrpSpPr/>
            <p:nvPr/>
          </p:nvGrpSpPr>
          <p:grpSpPr>
            <a:xfrm>
              <a:off x="2708660" y="1746937"/>
              <a:ext cx="455427" cy="244429"/>
              <a:chOff x="2700693" y="1746937"/>
              <a:chExt cx="455427" cy="244429"/>
            </a:xfrm>
          </p:grpSpPr>
          <p:grpSp>
            <p:nvGrpSpPr>
              <p:cNvPr id="7320" name="Google Shape;7320;p54"/>
              <p:cNvGrpSpPr/>
              <p:nvPr/>
            </p:nvGrpSpPr>
            <p:grpSpPr>
              <a:xfrm>
                <a:off x="2905682" y="1782817"/>
                <a:ext cx="250438" cy="208549"/>
                <a:chOff x="2905682" y="1782817"/>
                <a:chExt cx="250438" cy="208549"/>
              </a:xfrm>
            </p:grpSpPr>
            <p:cxnSp>
              <p:nvCxnSpPr>
                <p:cNvPr id="7321" name="Google Shape;7321;p5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2" name="Google Shape;7322;p5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54"/>
              <p:cNvGrpSpPr/>
              <p:nvPr/>
            </p:nvGrpSpPr>
            <p:grpSpPr>
              <a:xfrm>
                <a:off x="2700693" y="1746937"/>
                <a:ext cx="449967" cy="72374"/>
                <a:chOff x="2700693" y="1746937"/>
                <a:chExt cx="449967" cy="72374"/>
              </a:xfrm>
            </p:grpSpPr>
            <p:cxnSp>
              <p:nvCxnSpPr>
                <p:cNvPr id="7324" name="Google Shape;7324;p5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25" name="Google Shape;7325;p5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26" name="Google Shape;7326;p54"/>
            <p:cNvGrpSpPr/>
            <p:nvPr/>
          </p:nvGrpSpPr>
          <p:grpSpPr>
            <a:xfrm>
              <a:off x="2029517" y="1732295"/>
              <a:ext cx="1149068" cy="643432"/>
              <a:chOff x="2029517" y="1732295"/>
              <a:chExt cx="1149068" cy="643432"/>
            </a:xfrm>
          </p:grpSpPr>
          <p:grpSp>
            <p:nvGrpSpPr>
              <p:cNvPr id="7327" name="Google Shape;7327;p54"/>
              <p:cNvGrpSpPr/>
              <p:nvPr/>
            </p:nvGrpSpPr>
            <p:grpSpPr>
              <a:xfrm>
                <a:off x="2703618" y="2103152"/>
                <a:ext cx="474966" cy="260017"/>
                <a:chOff x="2703618" y="2103152"/>
                <a:chExt cx="474966" cy="260017"/>
              </a:xfrm>
            </p:grpSpPr>
            <p:grpSp>
              <p:nvGrpSpPr>
                <p:cNvPr id="7328" name="Google Shape;7328;p54"/>
                <p:cNvGrpSpPr/>
                <p:nvPr/>
              </p:nvGrpSpPr>
              <p:grpSpPr>
                <a:xfrm>
                  <a:off x="2703618" y="2290640"/>
                  <a:ext cx="450291" cy="72529"/>
                  <a:chOff x="2703618" y="2290640"/>
                  <a:chExt cx="450291" cy="72529"/>
                </a:xfrm>
              </p:grpSpPr>
              <p:cxnSp>
                <p:nvCxnSpPr>
                  <p:cNvPr id="7329" name="Google Shape;7329;p5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30" name="Google Shape;7330;p5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54"/>
                <p:cNvGrpSpPr/>
                <p:nvPr/>
              </p:nvGrpSpPr>
              <p:grpSpPr>
                <a:xfrm>
                  <a:off x="2908607" y="2103152"/>
                  <a:ext cx="269977" cy="223538"/>
                  <a:chOff x="2908607" y="2103152"/>
                  <a:chExt cx="269977" cy="223538"/>
                </a:xfrm>
              </p:grpSpPr>
              <p:cxnSp>
                <p:nvCxnSpPr>
                  <p:cNvPr id="7332" name="Google Shape;7332;p5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333" name="Google Shape;7333;p5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34" name="Google Shape;7334;p54"/>
              <p:cNvGrpSpPr/>
              <p:nvPr/>
            </p:nvGrpSpPr>
            <p:grpSpPr>
              <a:xfrm>
                <a:off x="2029517" y="1732295"/>
                <a:ext cx="685827" cy="643432"/>
                <a:chOff x="2029517" y="1732295"/>
                <a:chExt cx="685827" cy="643432"/>
              </a:xfrm>
            </p:grpSpPr>
            <p:sp>
              <p:nvSpPr>
                <p:cNvPr id="7335" name="Google Shape;7335;p5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6" name="Google Shape;7336;p54"/>
                <p:cNvGrpSpPr/>
                <p:nvPr/>
              </p:nvGrpSpPr>
              <p:grpSpPr>
                <a:xfrm>
                  <a:off x="2158948" y="1732295"/>
                  <a:ext cx="556396" cy="333108"/>
                  <a:chOff x="2158948" y="1732295"/>
                  <a:chExt cx="556396" cy="333108"/>
                </a:xfrm>
              </p:grpSpPr>
              <p:cxnSp>
                <p:nvCxnSpPr>
                  <p:cNvPr id="7337" name="Google Shape;7337;p5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38" name="Google Shape;7338;p5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9" name="Google Shape;7339;p54"/>
                <p:cNvGrpSpPr/>
                <p:nvPr/>
              </p:nvGrpSpPr>
              <p:grpSpPr>
                <a:xfrm>
                  <a:off x="2159908" y="2065057"/>
                  <a:ext cx="550884" cy="310670"/>
                  <a:chOff x="2159908" y="2065057"/>
                  <a:chExt cx="550884" cy="310670"/>
                </a:xfrm>
              </p:grpSpPr>
              <p:cxnSp>
                <p:nvCxnSpPr>
                  <p:cNvPr id="7340" name="Google Shape;7340;p5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341" name="Google Shape;7341;p5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7342" name="Google Shape;7342;p54"/>
          <p:cNvGrpSpPr/>
          <p:nvPr/>
        </p:nvGrpSpPr>
        <p:grpSpPr>
          <a:xfrm>
            <a:off x="706399" y="1556837"/>
            <a:ext cx="962651" cy="810058"/>
            <a:chOff x="732462" y="1766083"/>
            <a:chExt cx="962651" cy="810058"/>
          </a:xfrm>
        </p:grpSpPr>
        <p:grpSp>
          <p:nvGrpSpPr>
            <p:cNvPr id="7343" name="Google Shape;7343;p54"/>
            <p:cNvGrpSpPr/>
            <p:nvPr/>
          </p:nvGrpSpPr>
          <p:grpSpPr>
            <a:xfrm>
              <a:off x="732462" y="1908333"/>
              <a:ext cx="339369" cy="524756"/>
              <a:chOff x="844912" y="1819635"/>
              <a:chExt cx="329836" cy="510016"/>
            </a:xfrm>
          </p:grpSpPr>
          <p:sp>
            <p:nvSpPr>
              <p:cNvPr id="7344" name="Google Shape;7344;p5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5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5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5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5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5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0" name="Google Shape;7350;p54"/>
            <p:cNvGrpSpPr/>
            <p:nvPr/>
          </p:nvGrpSpPr>
          <p:grpSpPr>
            <a:xfrm>
              <a:off x="1184858" y="2256650"/>
              <a:ext cx="510255" cy="319491"/>
              <a:chOff x="1284601" y="2158168"/>
              <a:chExt cx="495923" cy="310517"/>
            </a:xfrm>
          </p:grpSpPr>
          <p:sp>
            <p:nvSpPr>
              <p:cNvPr id="7351" name="Google Shape;7351;p5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2" name="Google Shape;7352;p54"/>
              <p:cNvGrpSpPr/>
              <p:nvPr/>
            </p:nvGrpSpPr>
            <p:grpSpPr>
              <a:xfrm>
                <a:off x="1507666" y="2158168"/>
                <a:ext cx="272858" cy="310517"/>
                <a:chOff x="1507666" y="2158168"/>
                <a:chExt cx="272858" cy="310517"/>
              </a:xfrm>
            </p:grpSpPr>
            <p:grpSp>
              <p:nvGrpSpPr>
                <p:cNvPr id="7353" name="Google Shape;7353;p54"/>
                <p:cNvGrpSpPr/>
                <p:nvPr/>
              </p:nvGrpSpPr>
              <p:grpSpPr>
                <a:xfrm>
                  <a:off x="1507666" y="2176104"/>
                  <a:ext cx="166395" cy="273149"/>
                  <a:chOff x="1507666" y="2176104"/>
                  <a:chExt cx="166395" cy="273149"/>
                </a:xfrm>
              </p:grpSpPr>
              <p:sp>
                <p:nvSpPr>
                  <p:cNvPr id="7354" name="Google Shape;7354;p5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5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5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5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5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5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5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61" name="Google Shape;7361;p5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5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363" name="Google Shape;7363;p54"/>
            <p:cNvGrpSpPr/>
            <p:nvPr/>
          </p:nvGrpSpPr>
          <p:grpSpPr>
            <a:xfrm>
              <a:off x="1184858" y="1766083"/>
              <a:ext cx="510255" cy="319491"/>
              <a:chOff x="1284601" y="1681380"/>
              <a:chExt cx="495923" cy="310517"/>
            </a:xfrm>
          </p:grpSpPr>
          <p:sp>
            <p:nvSpPr>
              <p:cNvPr id="7364" name="Google Shape;7364;p5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65" name="Google Shape;7365;p54"/>
              <p:cNvGrpSpPr/>
              <p:nvPr/>
            </p:nvGrpSpPr>
            <p:grpSpPr>
              <a:xfrm>
                <a:off x="1507666" y="1681380"/>
                <a:ext cx="272858" cy="310517"/>
                <a:chOff x="1507666" y="1681380"/>
                <a:chExt cx="272858" cy="310517"/>
              </a:xfrm>
            </p:grpSpPr>
            <p:grpSp>
              <p:nvGrpSpPr>
                <p:cNvPr id="7366" name="Google Shape;7366;p54"/>
                <p:cNvGrpSpPr/>
                <p:nvPr/>
              </p:nvGrpSpPr>
              <p:grpSpPr>
                <a:xfrm>
                  <a:off x="1507666" y="1700120"/>
                  <a:ext cx="166395" cy="272984"/>
                  <a:chOff x="1507666" y="1700120"/>
                  <a:chExt cx="166395" cy="272984"/>
                </a:xfrm>
              </p:grpSpPr>
              <p:sp>
                <p:nvSpPr>
                  <p:cNvPr id="7367" name="Google Shape;7367;p5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5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5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5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5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5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5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4" name="Google Shape;7374;p5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5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376" name="Google Shape;7376;p54"/>
          <p:cNvGrpSpPr/>
          <p:nvPr/>
        </p:nvGrpSpPr>
        <p:grpSpPr>
          <a:xfrm>
            <a:off x="6815339" y="2324267"/>
            <a:ext cx="1622269" cy="552443"/>
            <a:chOff x="6894650" y="2574740"/>
            <a:chExt cx="1445100" cy="492111"/>
          </a:xfrm>
        </p:grpSpPr>
        <p:sp>
          <p:nvSpPr>
            <p:cNvPr id="7377" name="Google Shape;7377;p5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5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5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5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5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382" name="Google Shape;7382;p5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383" name="Google Shape;7383;p54"/>
          <p:cNvGrpSpPr/>
          <p:nvPr/>
        </p:nvGrpSpPr>
        <p:grpSpPr>
          <a:xfrm>
            <a:off x="6834882" y="3698522"/>
            <a:ext cx="1583206" cy="475705"/>
            <a:chOff x="6953919" y="3907920"/>
            <a:chExt cx="1377300" cy="475705"/>
          </a:xfrm>
        </p:grpSpPr>
        <p:cxnSp>
          <p:nvCxnSpPr>
            <p:cNvPr id="7384" name="Google Shape;7384;p5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85" name="Google Shape;7385;p5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386" name="Google Shape;7386;p5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387" name="Google Shape;7387;p5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388" name="Google Shape;7388;p5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389" name="Google Shape;7389;p54"/>
          <p:cNvGrpSpPr/>
          <p:nvPr/>
        </p:nvGrpSpPr>
        <p:grpSpPr>
          <a:xfrm>
            <a:off x="2338470" y="2459668"/>
            <a:ext cx="836286" cy="824529"/>
            <a:chOff x="2389399" y="2595741"/>
            <a:chExt cx="812796" cy="801369"/>
          </a:xfrm>
        </p:grpSpPr>
        <p:grpSp>
          <p:nvGrpSpPr>
            <p:cNvPr id="7390" name="Google Shape;7390;p54"/>
            <p:cNvGrpSpPr/>
            <p:nvPr/>
          </p:nvGrpSpPr>
          <p:grpSpPr>
            <a:xfrm>
              <a:off x="2492145" y="2881565"/>
              <a:ext cx="607300" cy="229751"/>
              <a:chOff x="2492145" y="2881565"/>
              <a:chExt cx="607300" cy="229751"/>
            </a:xfrm>
          </p:grpSpPr>
          <p:sp>
            <p:nvSpPr>
              <p:cNvPr id="7391" name="Google Shape;7391;p5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5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5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54"/>
            <p:cNvGrpSpPr/>
            <p:nvPr/>
          </p:nvGrpSpPr>
          <p:grpSpPr>
            <a:xfrm>
              <a:off x="2389399" y="2595741"/>
              <a:ext cx="812796" cy="296825"/>
              <a:chOff x="2389399" y="2595741"/>
              <a:chExt cx="812796" cy="296825"/>
            </a:xfrm>
          </p:grpSpPr>
          <p:grpSp>
            <p:nvGrpSpPr>
              <p:cNvPr id="7395" name="Google Shape;7395;p54"/>
              <p:cNvGrpSpPr/>
              <p:nvPr/>
            </p:nvGrpSpPr>
            <p:grpSpPr>
              <a:xfrm>
                <a:off x="2389399" y="2595741"/>
                <a:ext cx="363638" cy="296825"/>
                <a:chOff x="2389399" y="2595741"/>
                <a:chExt cx="363638" cy="296825"/>
              </a:xfrm>
            </p:grpSpPr>
            <p:grpSp>
              <p:nvGrpSpPr>
                <p:cNvPr id="7396" name="Google Shape;7396;p54"/>
                <p:cNvGrpSpPr/>
                <p:nvPr/>
              </p:nvGrpSpPr>
              <p:grpSpPr>
                <a:xfrm>
                  <a:off x="2493852" y="2794333"/>
                  <a:ext cx="259185" cy="98232"/>
                  <a:chOff x="2493852" y="2794333"/>
                  <a:chExt cx="259185" cy="98232"/>
                </a:xfrm>
              </p:grpSpPr>
              <p:sp>
                <p:nvSpPr>
                  <p:cNvPr id="7397" name="Google Shape;7397;p5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5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5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54"/>
                <p:cNvGrpSpPr/>
                <p:nvPr/>
              </p:nvGrpSpPr>
              <p:grpSpPr>
                <a:xfrm>
                  <a:off x="2389399" y="2595741"/>
                  <a:ext cx="224343" cy="182054"/>
                  <a:chOff x="2389399" y="2595741"/>
                  <a:chExt cx="224343" cy="182054"/>
                </a:xfrm>
              </p:grpSpPr>
              <p:sp>
                <p:nvSpPr>
                  <p:cNvPr id="7401" name="Google Shape;7401;p5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5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03" name="Google Shape;7403;p54"/>
              <p:cNvGrpSpPr/>
              <p:nvPr/>
            </p:nvGrpSpPr>
            <p:grpSpPr>
              <a:xfrm>
                <a:off x="2683630" y="2595741"/>
                <a:ext cx="224334" cy="296825"/>
                <a:chOff x="2683630" y="2595741"/>
                <a:chExt cx="224334" cy="296825"/>
              </a:xfrm>
            </p:grpSpPr>
            <p:grpSp>
              <p:nvGrpSpPr>
                <p:cNvPr id="7404" name="Google Shape;7404;p54"/>
                <p:cNvGrpSpPr/>
                <p:nvPr/>
              </p:nvGrpSpPr>
              <p:grpSpPr>
                <a:xfrm>
                  <a:off x="2788083" y="2794333"/>
                  <a:ext cx="15356" cy="98232"/>
                  <a:chOff x="2788083" y="2794333"/>
                  <a:chExt cx="15356" cy="98232"/>
                </a:xfrm>
              </p:grpSpPr>
              <p:sp>
                <p:nvSpPr>
                  <p:cNvPr id="7405" name="Google Shape;7405;p5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5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5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8" name="Google Shape;7408;p54"/>
                <p:cNvGrpSpPr/>
                <p:nvPr/>
              </p:nvGrpSpPr>
              <p:grpSpPr>
                <a:xfrm>
                  <a:off x="2683630" y="2595741"/>
                  <a:ext cx="224334" cy="182054"/>
                  <a:chOff x="2683630" y="2595741"/>
                  <a:chExt cx="224334" cy="182054"/>
                </a:xfrm>
              </p:grpSpPr>
              <p:sp>
                <p:nvSpPr>
                  <p:cNvPr id="7409" name="Google Shape;7409;p5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5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11" name="Google Shape;7411;p54"/>
              <p:cNvGrpSpPr/>
              <p:nvPr/>
            </p:nvGrpSpPr>
            <p:grpSpPr>
              <a:xfrm>
                <a:off x="2838475" y="2595741"/>
                <a:ext cx="363719" cy="296825"/>
                <a:chOff x="2838475" y="2595741"/>
                <a:chExt cx="363719" cy="296825"/>
              </a:xfrm>
            </p:grpSpPr>
            <p:grpSp>
              <p:nvGrpSpPr>
                <p:cNvPr id="7412" name="Google Shape;7412;p54"/>
                <p:cNvGrpSpPr/>
                <p:nvPr/>
              </p:nvGrpSpPr>
              <p:grpSpPr>
                <a:xfrm>
                  <a:off x="2838475" y="2794333"/>
                  <a:ext cx="259185" cy="98232"/>
                  <a:chOff x="2838475" y="2794333"/>
                  <a:chExt cx="259185" cy="98232"/>
                </a:xfrm>
              </p:grpSpPr>
              <p:sp>
                <p:nvSpPr>
                  <p:cNvPr id="7413" name="Google Shape;7413;p5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5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5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54"/>
                <p:cNvGrpSpPr/>
                <p:nvPr/>
              </p:nvGrpSpPr>
              <p:grpSpPr>
                <a:xfrm>
                  <a:off x="2977852" y="2595741"/>
                  <a:ext cx="224343" cy="182054"/>
                  <a:chOff x="2977852" y="2595741"/>
                  <a:chExt cx="224343" cy="182054"/>
                </a:xfrm>
              </p:grpSpPr>
              <p:sp>
                <p:nvSpPr>
                  <p:cNvPr id="7417" name="Google Shape;7417;p5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5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419" name="Google Shape;7419;p54"/>
            <p:cNvGrpSpPr/>
            <p:nvPr/>
          </p:nvGrpSpPr>
          <p:grpSpPr>
            <a:xfrm>
              <a:off x="2389399" y="3100241"/>
              <a:ext cx="812796" cy="296869"/>
              <a:chOff x="2389399" y="3100241"/>
              <a:chExt cx="812796" cy="296869"/>
            </a:xfrm>
          </p:grpSpPr>
          <p:grpSp>
            <p:nvGrpSpPr>
              <p:cNvPr id="7420" name="Google Shape;7420;p54"/>
              <p:cNvGrpSpPr/>
              <p:nvPr/>
            </p:nvGrpSpPr>
            <p:grpSpPr>
              <a:xfrm>
                <a:off x="2683630" y="3100241"/>
                <a:ext cx="224334" cy="296869"/>
                <a:chOff x="2683630" y="3100241"/>
                <a:chExt cx="224334" cy="296869"/>
              </a:xfrm>
            </p:grpSpPr>
            <p:grpSp>
              <p:nvGrpSpPr>
                <p:cNvPr id="7421" name="Google Shape;7421;p54"/>
                <p:cNvGrpSpPr/>
                <p:nvPr/>
              </p:nvGrpSpPr>
              <p:grpSpPr>
                <a:xfrm>
                  <a:off x="2788083" y="3100241"/>
                  <a:ext cx="15356" cy="98237"/>
                  <a:chOff x="2788083" y="3100241"/>
                  <a:chExt cx="15356" cy="98237"/>
                </a:xfrm>
              </p:grpSpPr>
              <p:sp>
                <p:nvSpPr>
                  <p:cNvPr id="7422" name="Google Shape;7422;p5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5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5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54"/>
                <p:cNvGrpSpPr/>
                <p:nvPr/>
              </p:nvGrpSpPr>
              <p:grpSpPr>
                <a:xfrm>
                  <a:off x="2683630" y="3215065"/>
                  <a:ext cx="224334" cy="182045"/>
                  <a:chOff x="2683630" y="3215065"/>
                  <a:chExt cx="224334" cy="182045"/>
                </a:xfrm>
              </p:grpSpPr>
              <p:sp>
                <p:nvSpPr>
                  <p:cNvPr id="7426" name="Google Shape;7426;p5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5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28" name="Google Shape;7428;p54"/>
              <p:cNvGrpSpPr/>
              <p:nvPr/>
            </p:nvGrpSpPr>
            <p:grpSpPr>
              <a:xfrm>
                <a:off x="2389399" y="3100241"/>
                <a:ext cx="363638" cy="296869"/>
                <a:chOff x="2389399" y="3100241"/>
                <a:chExt cx="363638" cy="296869"/>
              </a:xfrm>
            </p:grpSpPr>
            <p:grpSp>
              <p:nvGrpSpPr>
                <p:cNvPr id="7429" name="Google Shape;7429;p54"/>
                <p:cNvGrpSpPr/>
                <p:nvPr/>
              </p:nvGrpSpPr>
              <p:grpSpPr>
                <a:xfrm>
                  <a:off x="2493852" y="3100241"/>
                  <a:ext cx="259185" cy="98237"/>
                  <a:chOff x="2493852" y="3100241"/>
                  <a:chExt cx="259185" cy="98237"/>
                </a:xfrm>
              </p:grpSpPr>
              <p:sp>
                <p:nvSpPr>
                  <p:cNvPr id="7430" name="Google Shape;7430;p5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5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5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54"/>
                <p:cNvGrpSpPr/>
                <p:nvPr/>
              </p:nvGrpSpPr>
              <p:grpSpPr>
                <a:xfrm>
                  <a:off x="2389399" y="3215065"/>
                  <a:ext cx="224343" cy="182045"/>
                  <a:chOff x="2389399" y="3215065"/>
                  <a:chExt cx="224343" cy="182045"/>
                </a:xfrm>
              </p:grpSpPr>
              <p:sp>
                <p:nvSpPr>
                  <p:cNvPr id="7434" name="Google Shape;7434;p5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5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436" name="Google Shape;7436;p54"/>
              <p:cNvGrpSpPr/>
              <p:nvPr/>
            </p:nvGrpSpPr>
            <p:grpSpPr>
              <a:xfrm>
                <a:off x="2838475" y="3100241"/>
                <a:ext cx="363719" cy="296869"/>
                <a:chOff x="2838475" y="3100241"/>
                <a:chExt cx="363719" cy="296869"/>
              </a:xfrm>
            </p:grpSpPr>
            <p:grpSp>
              <p:nvGrpSpPr>
                <p:cNvPr id="7437" name="Google Shape;7437;p54"/>
                <p:cNvGrpSpPr/>
                <p:nvPr/>
              </p:nvGrpSpPr>
              <p:grpSpPr>
                <a:xfrm>
                  <a:off x="2838475" y="3100241"/>
                  <a:ext cx="259185" cy="98237"/>
                  <a:chOff x="2838475" y="3100241"/>
                  <a:chExt cx="259185" cy="98237"/>
                </a:xfrm>
              </p:grpSpPr>
              <p:sp>
                <p:nvSpPr>
                  <p:cNvPr id="7438" name="Google Shape;7438;p5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5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5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1" name="Google Shape;7441;p54"/>
                <p:cNvGrpSpPr/>
                <p:nvPr/>
              </p:nvGrpSpPr>
              <p:grpSpPr>
                <a:xfrm>
                  <a:off x="2977852" y="3215065"/>
                  <a:ext cx="224343" cy="182045"/>
                  <a:chOff x="2977852" y="3215065"/>
                  <a:chExt cx="224343" cy="182045"/>
                </a:xfrm>
              </p:grpSpPr>
              <p:sp>
                <p:nvSpPr>
                  <p:cNvPr id="7442" name="Google Shape;7442;p5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5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7447"/>
        <p:cNvGrpSpPr/>
        <p:nvPr/>
      </p:nvGrpSpPr>
      <p:grpSpPr>
        <a:xfrm>
          <a:off x="0" y="0"/>
          <a:ext cx="0" cy="0"/>
          <a:chOff x="0" y="0"/>
          <a:chExt cx="0" cy="0"/>
        </a:xfrm>
      </p:grpSpPr>
      <p:grpSp>
        <p:nvGrpSpPr>
          <p:cNvPr id="7448" name="Google Shape;7448;p55"/>
          <p:cNvGrpSpPr/>
          <p:nvPr/>
        </p:nvGrpSpPr>
        <p:grpSpPr>
          <a:xfrm>
            <a:off x="702088" y="3155922"/>
            <a:ext cx="2390414" cy="1024800"/>
            <a:chOff x="728925" y="3296613"/>
            <a:chExt cx="2390414" cy="1024800"/>
          </a:xfrm>
        </p:grpSpPr>
        <p:grpSp>
          <p:nvGrpSpPr>
            <p:cNvPr id="7449" name="Google Shape;7449;p55"/>
            <p:cNvGrpSpPr/>
            <p:nvPr/>
          </p:nvGrpSpPr>
          <p:grpSpPr>
            <a:xfrm>
              <a:off x="728925" y="3619800"/>
              <a:ext cx="2390414" cy="500893"/>
              <a:chOff x="728925" y="3619800"/>
              <a:chExt cx="2390414" cy="500893"/>
            </a:xfrm>
          </p:grpSpPr>
          <p:sp>
            <p:nvSpPr>
              <p:cNvPr id="7450" name="Google Shape;7450;p5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1" name="Google Shape;7451;p5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52" name="Google Shape;7452;p55"/>
            <p:cNvGrpSpPr/>
            <p:nvPr/>
          </p:nvGrpSpPr>
          <p:grpSpPr>
            <a:xfrm>
              <a:off x="1348050" y="3296613"/>
              <a:ext cx="1706152" cy="1024800"/>
              <a:chOff x="1348050" y="3296613"/>
              <a:chExt cx="1706152" cy="1024800"/>
            </a:xfrm>
          </p:grpSpPr>
          <p:sp>
            <p:nvSpPr>
              <p:cNvPr id="7453" name="Google Shape;7453;p5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4" name="Google Shape;7454;p5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5" name="Google Shape;7455;p5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6" name="Google Shape;7456;p5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457" name="Google Shape;7457;p5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458" name="Google Shape;7458;p55"/>
            <p:cNvGrpSpPr/>
            <p:nvPr/>
          </p:nvGrpSpPr>
          <p:grpSpPr>
            <a:xfrm>
              <a:off x="1455707" y="3654858"/>
              <a:ext cx="1491150" cy="417657"/>
              <a:chOff x="1455707" y="3654858"/>
              <a:chExt cx="1491150" cy="417657"/>
            </a:xfrm>
          </p:grpSpPr>
          <p:sp>
            <p:nvSpPr>
              <p:cNvPr id="7459" name="Google Shape;7459;p5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5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5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5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5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5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5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5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5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5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5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5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5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5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5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5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5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5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5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5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479" name="Google Shape;7479;p55"/>
          <p:cNvGraphicFramePr/>
          <p:nvPr/>
        </p:nvGraphicFramePr>
        <p:xfrm>
          <a:off x="5937787" y="2153834"/>
          <a:ext cx="3000000" cy="3000000"/>
        </p:xfrm>
        <a:graphic>
          <a:graphicData uri="http://schemas.openxmlformats.org/drawingml/2006/table">
            <a:tbl>
              <a:tblPr>
                <a:noFill/>
                <a:tableStyleId>{A4AB262A-C683-4A3F-AD11-4BA62B9333F2}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7480" name="Google Shape;7480;p55"/>
          <p:cNvGrpSpPr/>
          <p:nvPr/>
        </p:nvGrpSpPr>
        <p:grpSpPr>
          <a:xfrm>
            <a:off x="710464" y="981599"/>
            <a:ext cx="2396505" cy="976502"/>
            <a:chOff x="749309" y="1112739"/>
            <a:chExt cx="2371603" cy="976502"/>
          </a:xfrm>
        </p:grpSpPr>
        <p:grpSp>
          <p:nvGrpSpPr>
            <p:cNvPr id="7481" name="Google Shape;7481;p55"/>
            <p:cNvGrpSpPr/>
            <p:nvPr/>
          </p:nvGrpSpPr>
          <p:grpSpPr>
            <a:xfrm>
              <a:off x="1092126" y="1112739"/>
              <a:ext cx="2028786" cy="975464"/>
              <a:chOff x="1092126" y="1112739"/>
              <a:chExt cx="2028786" cy="975464"/>
            </a:xfrm>
          </p:grpSpPr>
          <p:sp>
            <p:nvSpPr>
              <p:cNvPr id="7482" name="Google Shape;7482;p5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5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5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5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5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5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5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5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5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5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5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5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5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5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5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5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5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5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5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5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5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5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5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5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55"/>
            <p:cNvGrpSpPr/>
            <p:nvPr/>
          </p:nvGrpSpPr>
          <p:grpSpPr>
            <a:xfrm>
              <a:off x="749309" y="1112739"/>
              <a:ext cx="314700" cy="975464"/>
              <a:chOff x="749309" y="1112739"/>
              <a:chExt cx="314700" cy="975464"/>
            </a:xfrm>
          </p:grpSpPr>
          <p:sp>
            <p:nvSpPr>
              <p:cNvPr id="7507" name="Google Shape;7507;p5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5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5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5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11" name="Google Shape;7511;p5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5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5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5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7515" name="Google Shape;7515;p55"/>
          <p:cNvGraphicFramePr/>
          <p:nvPr/>
        </p:nvGraphicFramePr>
        <p:xfrm>
          <a:off x="5937812" y="981584"/>
          <a:ext cx="3000000" cy="3000000"/>
        </p:xfrm>
        <a:graphic>
          <a:graphicData uri="http://schemas.openxmlformats.org/drawingml/2006/table">
            <a:tbl>
              <a:tblPr>
                <a:noFill/>
                <a:tableStyleId>{A4AB262A-C683-4A3F-AD11-4BA62B9333F2}</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7516" name="Google Shape;7516;p55"/>
          <p:cNvGraphicFramePr/>
          <p:nvPr/>
        </p:nvGraphicFramePr>
        <p:xfrm>
          <a:off x="3358675" y="2153834"/>
          <a:ext cx="3000000" cy="3000000"/>
        </p:xfrm>
        <a:graphic>
          <a:graphicData uri="http://schemas.openxmlformats.org/drawingml/2006/table">
            <a:tbl>
              <a:tblPr>
                <a:noFill/>
                <a:tableStyleId>{A4AB262A-C683-4A3F-AD11-4BA62B9333F2}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17" name="Google Shape;7517;p55"/>
          <p:cNvGrpSpPr/>
          <p:nvPr/>
        </p:nvGrpSpPr>
        <p:grpSpPr>
          <a:xfrm>
            <a:off x="3360661" y="3144795"/>
            <a:ext cx="2363377" cy="1047062"/>
            <a:chOff x="3358399" y="3285485"/>
            <a:chExt cx="2363377" cy="1047062"/>
          </a:xfrm>
        </p:grpSpPr>
        <p:grpSp>
          <p:nvGrpSpPr>
            <p:cNvPr id="7518" name="Google Shape;7518;p55"/>
            <p:cNvGrpSpPr/>
            <p:nvPr/>
          </p:nvGrpSpPr>
          <p:grpSpPr>
            <a:xfrm>
              <a:off x="3358412" y="3285485"/>
              <a:ext cx="2363244" cy="139500"/>
              <a:chOff x="3358412" y="3285485"/>
              <a:chExt cx="2363244" cy="139500"/>
            </a:xfrm>
          </p:grpSpPr>
          <p:sp>
            <p:nvSpPr>
              <p:cNvPr id="7519" name="Google Shape;7519;p5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5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5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5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5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55"/>
            <p:cNvGrpSpPr/>
            <p:nvPr/>
          </p:nvGrpSpPr>
          <p:grpSpPr>
            <a:xfrm>
              <a:off x="3358412" y="3466996"/>
              <a:ext cx="2363244" cy="139500"/>
              <a:chOff x="3358412" y="3466996"/>
              <a:chExt cx="2363244" cy="139500"/>
            </a:xfrm>
          </p:grpSpPr>
          <p:sp>
            <p:nvSpPr>
              <p:cNvPr id="7525" name="Google Shape;7525;p5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5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5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5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5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55"/>
            <p:cNvGrpSpPr/>
            <p:nvPr/>
          </p:nvGrpSpPr>
          <p:grpSpPr>
            <a:xfrm>
              <a:off x="3358412" y="3648507"/>
              <a:ext cx="2363244" cy="139500"/>
              <a:chOff x="3358412" y="3648507"/>
              <a:chExt cx="2363244" cy="139500"/>
            </a:xfrm>
          </p:grpSpPr>
          <p:sp>
            <p:nvSpPr>
              <p:cNvPr id="7531" name="Google Shape;7531;p5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5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5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5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5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6" name="Google Shape;7536;p55"/>
            <p:cNvGrpSpPr/>
            <p:nvPr/>
          </p:nvGrpSpPr>
          <p:grpSpPr>
            <a:xfrm>
              <a:off x="3358412" y="3830018"/>
              <a:ext cx="2363244" cy="139500"/>
              <a:chOff x="3358412" y="3830018"/>
              <a:chExt cx="2363244" cy="139500"/>
            </a:xfrm>
          </p:grpSpPr>
          <p:sp>
            <p:nvSpPr>
              <p:cNvPr id="7537" name="Google Shape;7537;p5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5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5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5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5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55"/>
            <p:cNvGrpSpPr/>
            <p:nvPr/>
          </p:nvGrpSpPr>
          <p:grpSpPr>
            <a:xfrm>
              <a:off x="3358399" y="4011514"/>
              <a:ext cx="2363377" cy="139537"/>
              <a:chOff x="3294800" y="4134603"/>
              <a:chExt cx="2638876" cy="152400"/>
            </a:xfrm>
          </p:grpSpPr>
          <p:sp>
            <p:nvSpPr>
              <p:cNvPr id="7543" name="Google Shape;7543;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8" name="Google Shape;7548;p55"/>
            <p:cNvGrpSpPr/>
            <p:nvPr/>
          </p:nvGrpSpPr>
          <p:grpSpPr>
            <a:xfrm>
              <a:off x="3358399" y="4193010"/>
              <a:ext cx="2363377" cy="139537"/>
              <a:chOff x="3294800" y="4134603"/>
              <a:chExt cx="2638876" cy="152400"/>
            </a:xfrm>
          </p:grpSpPr>
          <p:sp>
            <p:nvSpPr>
              <p:cNvPr id="7549" name="Google Shape;7549;p5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5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5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5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5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7554" name="Google Shape;7554;p55"/>
          <p:cNvGraphicFramePr/>
          <p:nvPr/>
        </p:nvGraphicFramePr>
        <p:xfrm>
          <a:off x="711463" y="2153834"/>
          <a:ext cx="3000000" cy="3000000"/>
        </p:xfrm>
        <a:graphic>
          <a:graphicData uri="http://schemas.openxmlformats.org/drawingml/2006/table">
            <a:tbl>
              <a:tblPr>
                <a:noFill/>
                <a:tableStyleId>{A4AB262A-C683-4A3F-AD11-4BA62B9333F2}</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7555" name="Google Shape;7555;p55"/>
          <p:cNvGrpSpPr/>
          <p:nvPr/>
        </p:nvGrpSpPr>
        <p:grpSpPr>
          <a:xfrm>
            <a:off x="4161132" y="2557649"/>
            <a:ext cx="1302095" cy="60959"/>
            <a:chOff x="3558802" y="4011427"/>
            <a:chExt cx="1866000" cy="111300"/>
          </a:xfrm>
        </p:grpSpPr>
        <p:sp>
          <p:nvSpPr>
            <p:cNvPr id="7556" name="Google Shape;7556;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8" name="Google Shape;7558;p55"/>
          <p:cNvGrpSpPr/>
          <p:nvPr/>
        </p:nvGrpSpPr>
        <p:grpSpPr>
          <a:xfrm>
            <a:off x="4706620" y="2839808"/>
            <a:ext cx="914340" cy="60959"/>
            <a:chOff x="3558802" y="4011427"/>
            <a:chExt cx="1866000" cy="111300"/>
          </a:xfrm>
        </p:grpSpPr>
        <p:sp>
          <p:nvSpPr>
            <p:cNvPr id="7559" name="Google Shape;7559;p5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5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1" name="Google Shape;7561;p55"/>
          <p:cNvGrpSpPr/>
          <p:nvPr/>
        </p:nvGrpSpPr>
        <p:grpSpPr>
          <a:xfrm>
            <a:off x="5871419" y="3167606"/>
            <a:ext cx="2522867" cy="1001454"/>
            <a:chOff x="1904318" y="789980"/>
            <a:chExt cx="1489472" cy="606868"/>
          </a:xfrm>
        </p:grpSpPr>
        <p:cxnSp>
          <p:nvCxnSpPr>
            <p:cNvPr id="7562" name="Google Shape;7562;p5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63" name="Google Shape;7563;p5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564" name="Google Shape;7564;p5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565" name="Google Shape;7565;p5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7566" name="Google Shape;7566;p5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7567" name="Google Shape;7567;p5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7568" name="Google Shape;7568;p5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7569" name="Google Shape;7569;p5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5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5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5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5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5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5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7576" name="Google Shape;7576;p5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77" name="Google Shape;7577;p5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78" name="Google Shape;7578;p5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9" name="Google Shape;7579;p55"/>
          <p:cNvGrpSpPr/>
          <p:nvPr/>
        </p:nvGrpSpPr>
        <p:grpSpPr>
          <a:xfrm>
            <a:off x="3355824" y="951642"/>
            <a:ext cx="2363393" cy="1005865"/>
            <a:chOff x="3292400" y="1193188"/>
            <a:chExt cx="2615240" cy="1131075"/>
          </a:xfrm>
        </p:grpSpPr>
        <p:sp>
          <p:nvSpPr>
            <p:cNvPr id="7580" name="Google Shape;7580;p5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81" name="Google Shape;7581;p5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82" name="Google Shape;7582;p5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7583" name="Google Shape;7583;p5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7584" name="Google Shape;7584;p5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7585" name="Google Shape;7585;p5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7586" name="Google Shape;7586;p5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7587" name="Google Shape;7587;p5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7588" name="Google Shape;7588;p5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7589" name="Google Shape;7589;p5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7590" name="Google Shape;7590;p5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1" name="Google Shape;7591;p5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92" name="Google Shape;7592;p5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93" name="Google Shape;7593;p5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94" name="Google Shape;7594;p55"/>
            <p:cNvGrpSpPr/>
            <p:nvPr/>
          </p:nvGrpSpPr>
          <p:grpSpPr>
            <a:xfrm>
              <a:off x="3748438" y="1378608"/>
              <a:ext cx="2159202" cy="903971"/>
              <a:chOff x="1683525" y="2179850"/>
              <a:chExt cx="4519050" cy="2134525"/>
            </a:xfrm>
          </p:grpSpPr>
          <p:sp>
            <p:nvSpPr>
              <p:cNvPr id="7595" name="Google Shape;7595;p5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6" name="Google Shape;7596;p5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7" name="Google Shape;7597;p5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8" name="Google Shape;7598;p5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599" name="Google Shape;7599;p5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0" name="Google Shape;7600;p5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1" name="Google Shape;7601;p5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2" name="Google Shape;7602;p5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3" name="Google Shape;7603;p5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4" name="Google Shape;7604;p5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5" name="Google Shape;7605;p5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606" name="Google Shape;7606;p5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7610"/>
        <p:cNvGrpSpPr/>
        <p:nvPr/>
      </p:nvGrpSpPr>
      <p:grpSpPr>
        <a:xfrm>
          <a:off x="0" y="0"/>
          <a:ext cx="0" cy="0"/>
          <a:chOff x="0" y="0"/>
          <a:chExt cx="0" cy="0"/>
        </a:xfrm>
      </p:grpSpPr>
      <p:grpSp>
        <p:nvGrpSpPr>
          <p:cNvPr id="7611" name="Google Shape;7611;p56"/>
          <p:cNvGrpSpPr/>
          <p:nvPr/>
        </p:nvGrpSpPr>
        <p:grpSpPr>
          <a:xfrm>
            <a:off x="4796690" y="970938"/>
            <a:ext cx="745431" cy="718863"/>
            <a:chOff x="4249973" y="1201875"/>
            <a:chExt cx="1958568" cy="1888762"/>
          </a:xfrm>
        </p:grpSpPr>
        <p:sp>
          <p:nvSpPr>
            <p:cNvPr id="7612" name="Google Shape;7612;p5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13" name="Google Shape;7613;p56"/>
            <p:cNvGrpSpPr/>
            <p:nvPr/>
          </p:nvGrpSpPr>
          <p:grpSpPr>
            <a:xfrm>
              <a:off x="5853086" y="1789142"/>
              <a:ext cx="355454" cy="1048099"/>
              <a:chOff x="5576108" y="2016725"/>
              <a:chExt cx="565200" cy="1666560"/>
            </a:xfrm>
          </p:grpSpPr>
          <p:sp>
            <p:nvSpPr>
              <p:cNvPr id="7614" name="Google Shape;7614;p5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15" name="Google Shape;7615;p5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6" name="Google Shape;7616;p56"/>
            <p:cNvGrpSpPr/>
            <p:nvPr/>
          </p:nvGrpSpPr>
          <p:grpSpPr>
            <a:xfrm>
              <a:off x="4869455" y="2691676"/>
              <a:ext cx="1013897" cy="398961"/>
              <a:chOff x="4012057" y="3451825"/>
              <a:chExt cx="1612175" cy="634379"/>
            </a:xfrm>
          </p:grpSpPr>
          <p:sp>
            <p:nvSpPr>
              <p:cNvPr id="7617" name="Google Shape;7617;p5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18" name="Google Shape;7618;p5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56"/>
            <p:cNvGrpSpPr/>
            <p:nvPr/>
          </p:nvGrpSpPr>
          <p:grpSpPr>
            <a:xfrm>
              <a:off x="4276937" y="2155961"/>
              <a:ext cx="651965" cy="891358"/>
              <a:chOff x="3069908" y="2599997"/>
              <a:chExt cx="1036675" cy="1417328"/>
            </a:xfrm>
          </p:grpSpPr>
          <p:sp>
            <p:nvSpPr>
              <p:cNvPr id="7620" name="Google Shape;7620;p5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1" name="Google Shape;7621;p5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2" name="Google Shape;7622;p56"/>
            <p:cNvGrpSpPr/>
            <p:nvPr/>
          </p:nvGrpSpPr>
          <p:grpSpPr>
            <a:xfrm>
              <a:off x="5054918" y="1201875"/>
              <a:ext cx="999548" cy="602711"/>
              <a:chOff x="4306958" y="1082925"/>
              <a:chExt cx="1589359" cy="958358"/>
            </a:xfrm>
          </p:grpSpPr>
          <p:sp>
            <p:nvSpPr>
              <p:cNvPr id="7623" name="Google Shape;7623;p5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4" name="Google Shape;7624;p5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56"/>
            <p:cNvGrpSpPr/>
            <p:nvPr/>
          </p:nvGrpSpPr>
          <p:grpSpPr>
            <a:xfrm>
              <a:off x="4249973" y="1303451"/>
              <a:ext cx="799317" cy="841334"/>
              <a:chOff x="3027033" y="1244439"/>
              <a:chExt cx="1270977" cy="1337786"/>
            </a:xfrm>
          </p:grpSpPr>
          <p:sp>
            <p:nvSpPr>
              <p:cNvPr id="7626" name="Google Shape;7626;p5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7627" name="Google Shape;7627;p5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628" name="Google Shape;7628;p56"/>
          <p:cNvGrpSpPr/>
          <p:nvPr/>
        </p:nvGrpSpPr>
        <p:grpSpPr>
          <a:xfrm>
            <a:off x="713063" y="1849388"/>
            <a:ext cx="761767" cy="729896"/>
            <a:chOff x="2657744" y="2337745"/>
            <a:chExt cx="832987" cy="798137"/>
          </a:xfrm>
        </p:grpSpPr>
        <p:sp>
          <p:nvSpPr>
            <p:cNvPr id="7629" name="Google Shape;7629;p5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5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5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5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5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5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56"/>
          <p:cNvGrpSpPr/>
          <p:nvPr/>
        </p:nvGrpSpPr>
        <p:grpSpPr>
          <a:xfrm>
            <a:off x="3224027" y="1852594"/>
            <a:ext cx="685569" cy="723586"/>
            <a:chOff x="3398134" y="2057755"/>
            <a:chExt cx="704087" cy="743130"/>
          </a:xfrm>
        </p:grpSpPr>
        <p:grpSp>
          <p:nvGrpSpPr>
            <p:cNvPr id="7636" name="Google Shape;7636;p56"/>
            <p:cNvGrpSpPr/>
            <p:nvPr/>
          </p:nvGrpSpPr>
          <p:grpSpPr>
            <a:xfrm>
              <a:off x="3398134" y="2290183"/>
              <a:ext cx="315300" cy="219900"/>
              <a:chOff x="3398134" y="2290183"/>
              <a:chExt cx="315300" cy="219900"/>
            </a:xfrm>
          </p:grpSpPr>
          <p:sp>
            <p:nvSpPr>
              <p:cNvPr id="7637" name="Google Shape;7637;p5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38" name="Google Shape;7638;p56"/>
              <p:cNvCxnSpPr>
                <a:stCxn id="7637"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639" name="Google Shape;7639;p56"/>
            <p:cNvGrpSpPr/>
            <p:nvPr/>
          </p:nvGrpSpPr>
          <p:grpSpPr>
            <a:xfrm>
              <a:off x="3547823" y="2467358"/>
              <a:ext cx="219900" cy="333527"/>
              <a:chOff x="3547823" y="2467358"/>
              <a:chExt cx="219900" cy="333527"/>
            </a:xfrm>
          </p:grpSpPr>
          <p:sp>
            <p:nvSpPr>
              <p:cNvPr id="7640" name="Google Shape;7640;p5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1" name="Google Shape;7641;p5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642" name="Google Shape;7642;p56"/>
            <p:cNvGrpSpPr/>
            <p:nvPr/>
          </p:nvGrpSpPr>
          <p:grpSpPr>
            <a:xfrm>
              <a:off x="3734138" y="2467358"/>
              <a:ext cx="219900" cy="333527"/>
              <a:chOff x="3734138" y="2467358"/>
              <a:chExt cx="219900" cy="333527"/>
            </a:xfrm>
          </p:grpSpPr>
          <p:sp>
            <p:nvSpPr>
              <p:cNvPr id="7643" name="Google Shape;7643;p5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4" name="Google Shape;7644;p5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645" name="Google Shape;7645;p56"/>
            <p:cNvGrpSpPr/>
            <p:nvPr/>
          </p:nvGrpSpPr>
          <p:grpSpPr>
            <a:xfrm>
              <a:off x="3787560" y="2288011"/>
              <a:ext cx="314661" cy="219900"/>
              <a:chOff x="3787560" y="2288011"/>
              <a:chExt cx="314661" cy="219900"/>
            </a:xfrm>
          </p:grpSpPr>
          <p:sp>
            <p:nvSpPr>
              <p:cNvPr id="7646" name="Google Shape;7646;p5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7647" name="Google Shape;7647;p5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648" name="Google Shape;7648;p56"/>
            <p:cNvGrpSpPr/>
            <p:nvPr/>
          </p:nvGrpSpPr>
          <p:grpSpPr>
            <a:xfrm>
              <a:off x="3637290" y="2057755"/>
              <a:ext cx="219900" cy="335499"/>
              <a:chOff x="3637290" y="2057755"/>
              <a:chExt cx="219900" cy="335499"/>
            </a:xfrm>
          </p:grpSpPr>
          <p:sp>
            <p:nvSpPr>
              <p:cNvPr id="7649" name="Google Shape;7649;p5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7650" name="Google Shape;7650;p5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651" name="Google Shape;7651;p56"/>
          <p:cNvGrpSpPr/>
          <p:nvPr/>
        </p:nvGrpSpPr>
        <p:grpSpPr>
          <a:xfrm>
            <a:off x="4899249" y="1859290"/>
            <a:ext cx="710153" cy="710153"/>
            <a:chOff x="5007123" y="2079403"/>
            <a:chExt cx="687600" cy="687600"/>
          </a:xfrm>
        </p:grpSpPr>
        <p:sp>
          <p:nvSpPr>
            <p:cNvPr id="7652" name="Google Shape;7652;p5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5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5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5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6" name="Google Shape;7656;p56"/>
          <p:cNvGrpSpPr/>
          <p:nvPr/>
        </p:nvGrpSpPr>
        <p:grpSpPr>
          <a:xfrm>
            <a:off x="5708687" y="1853796"/>
            <a:ext cx="720998" cy="721183"/>
            <a:chOff x="5797446" y="2063053"/>
            <a:chExt cx="698100" cy="698280"/>
          </a:xfrm>
        </p:grpSpPr>
        <p:sp>
          <p:nvSpPr>
            <p:cNvPr id="7657" name="Google Shape;7657;p5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5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5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5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56"/>
          <p:cNvGrpSpPr/>
          <p:nvPr/>
        </p:nvGrpSpPr>
        <p:grpSpPr>
          <a:xfrm>
            <a:off x="8153834" y="3499401"/>
            <a:ext cx="280585" cy="673164"/>
            <a:chOff x="8075075" y="3754290"/>
            <a:chExt cx="255612" cy="613194"/>
          </a:xfrm>
        </p:grpSpPr>
        <p:grpSp>
          <p:nvGrpSpPr>
            <p:cNvPr id="7662" name="Google Shape;7662;p56"/>
            <p:cNvGrpSpPr/>
            <p:nvPr/>
          </p:nvGrpSpPr>
          <p:grpSpPr>
            <a:xfrm>
              <a:off x="8075075" y="3754290"/>
              <a:ext cx="255612" cy="613194"/>
              <a:chOff x="8075075" y="3754290"/>
              <a:chExt cx="255612" cy="613194"/>
            </a:xfrm>
          </p:grpSpPr>
          <p:sp>
            <p:nvSpPr>
              <p:cNvPr id="7663" name="Google Shape;7663;p5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5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5" name="Google Shape;7665;p5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6" name="Google Shape;7666;p56"/>
          <p:cNvGrpSpPr/>
          <p:nvPr/>
        </p:nvGrpSpPr>
        <p:grpSpPr>
          <a:xfrm>
            <a:off x="5270892" y="3488198"/>
            <a:ext cx="470352" cy="683745"/>
            <a:chOff x="1697726" y="3244179"/>
            <a:chExt cx="788124" cy="1146069"/>
          </a:xfrm>
        </p:grpSpPr>
        <p:sp>
          <p:nvSpPr>
            <p:cNvPr id="7667" name="Google Shape;7667;p5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5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69" name="Google Shape;7669;p5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0" name="Google Shape;7670;p56"/>
          <p:cNvGrpSpPr/>
          <p:nvPr/>
        </p:nvGrpSpPr>
        <p:grpSpPr>
          <a:xfrm>
            <a:off x="5892043" y="3499400"/>
            <a:ext cx="293891" cy="293845"/>
            <a:chOff x="6134814" y="3754290"/>
            <a:chExt cx="293891" cy="293845"/>
          </a:xfrm>
        </p:grpSpPr>
        <p:sp>
          <p:nvSpPr>
            <p:cNvPr id="7671" name="Google Shape;7671;p5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5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3" name="Google Shape;7673;p56"/>
          <p:cNvGrpSpPr/>
          <p:nvPr/>
        </p:nvGrpSpPr>
        <p:grpSpPr>
          <a:xfrm>
            <a:off x="5892043" y="3878071"/>
            <a:ext cx="293891" cy="293891"/>
            <a:chOff x="6134814" y="4086186"/>
            <a:chExt cx="293891" cy="293891"/>
          </a:xfrm>
        </p:grpSpPr>
        <p:sp>
          <p:nvSpPr>
            <p:cNvPr id="7674" name="Google Shape;7674;p5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5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76" name="Google Shape;7676;p5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5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78" name="Google Shape;7678;p56"/>
          <p:cNvGrpSpPr/>
          <p:nvPr/>
        </p:nvGrpSpPr>
        <p:grpSpPr>
          <a:xfrm>
            <a:off x="7817018" y="2706764"/>
            <a:ext cx="622883" cy="621944"/>
            <a:chOff x="1187048" y="238125"/>
            <a:chExt cx="5256397" cy="5248476"/>
          </a:xfrm>
        </p:grpSpPr>
        <p:sp>
          <p:nvSpPr>
            <p:cNvPr id="7679" name="Google Shape;7679;p5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5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5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5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56"/>
          <p:cNvGrpSpPr/>
          <p:nvPr/>
        </p:nvGrpSpPr>
        <p:grpSpPr>
          <a:xfrm>
            <a:off x="2274123" y="2716372"/>
            <a:ext cx="1310987" cy="612407"/>
            <a:chOff x="238125" y="1188750"/>
            <a:chExt cx="7140450" cy="3335550"/>
          </a:xfrm>
        </p:grpSpPr>
        <p:sp>
          <p:nvSpPr>
            <p:cNvPr id="7684" name="Google Shape;7684;p5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5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5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5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5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9" name="Google Shape;7689;p56"/>
          <p:cNvGrpSpPr/>
          <p:nvPr/>
        </p:nvGrpSpPr>
        <p:grpSpPr>
          <a:xfrm>
            <a:off x="6599995" y="2706927"/>
            <a:ext cx="1110299" cy="621702"/>
            <a:chOff x="238125" y="1335475"/>
            <a:chExt cx="5418735" cy="3034175"/>
          </a:xfrm>
        </p:grpSpPr>
        <p:sp>
          <p:nvSpPr>
            <p:cNvPr id="7690" name="Google Shape;7690;p5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5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5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3" name="Google Shape;7693;p56"/>
          <p:cNvGrpSpPr/>
          <p:nvPr/>
        </p:nvGrpSpPr>
        <p:grpSpPr>
          <a:xfrm>
            <a:off x="5417655" y="2703824"/>
            <a:ext cx="1074451" cy="627181"/>
            <a:chOff x="5359127" y="2910889"/>
            <a:chExt cx="1097723" cy="640831"/>
          </a:xfrm>
        </p:grpSpPr>
        <p:grpSp>
          <p:nvGrpSpPr>
            <p:cNvPr id="7694" name="Google Shape;7694;p56"/>
            <p:cNvGrpSpPr/>
            <p:nvPr/>
          </p:nvGrpSpPr>
          <p:grpSpPr>
            <a:xfrm>
              <a:off x="5929791" y="3263088"/>
              <a:ext cx="527060" cy="287097"/>
              <a:chOff x="5929791" y="3263088"/>
              <a:chExt cx="527060" cy="287097"/>
            </a:xfrm>
          </p:grpSpPr>
          <p:sp>
            <p:nvSpPr>
              <p:cNvPr id="7695" name="Google Shape;7695;p5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96" name="Google Shape;7696;p5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697" name="Google Shape;7697;p56"/>
            <p:cNvGrpSpPr/>
            <p:nvPr/>
          </p:nvGrpSpPr>
          <p:grpSpPr>
            <a:xfrm>
              <a:off x="5359127" y="3263089"/>
              <a:ext cx="526428" cy="288631"/>
              <a:chOff x="5359127" y="3263089"/>
              <a:chExt cx="526428" cy="288631"/>
            </a:xfrm>
          </p:grpSpPr>
          <p:sp>
            <p:nvSpPr>
              <p:cNvPr id="7698" name="Google Shape;7698;p5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699" name="Google Shape;7699;p5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00" name="Google Shape;7700;p56"/>
            <p:cNvGrpSpPr/>
            <p:nvPr/>
          </p:nvGrpSpPr>
          <p:grpSpPr>
            <a:xfrm>
              <a:off x="5551525" y="2910889"/>
              <a:ext cx="520901" cy="610283"/>
              <a:chOff x="5551525" y="2910889"/>
              <a:chExt cx="520901" cy="610283"/>
            </a:xfrm>
          </p:grpSpPr>
          <p:sp>
            <p:nvSpPr>
              <p:cNvPr id="7701" name="Google Shape;7701;p5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2" name="Google Shape;7702;p5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7703" name="Google Shape;7703;p56"/>
            <p:cNvGrpSpPr/>
            <p:nvPr/>
          </p:nvGrpSpPr>
          <p:grpSpPr>
            <a:xfrm>
              <a:off x="5743962" y="2919100"/>
              <a:ext cx="623674" cy="284502"/>
              <a:chOff x="5743962" y="2919100"/>
              <a:chExt cx="623674" cy="284502"/>
            </a:xfrm>
          </p:grpSpPr>
          <p:sp>
            <p:nvSpPr>
              <p:cNvPr id="7704" name="Google Shape;7704;p5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7705" name="Google Shape;7705;p5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7706" name="Google Shape;7706;p56"/>
          <p:cNvGrpSpPr/>
          <p:nvPr/>
        </p:nvGrpSpPr>
        <p:grpSpPr>
          <a:xfrm>
            <a:off x="7568868" y="1854536"/>
            <a:ext cx="874976" cy="719600"/>
            <a:chOff x="7608988" y="2093194"/>
            <a:chExt cx="817276" cy="672147"/>
          </a:xfrm>
        </p:grpSpPr>
        <p:cxnSp>
          <p:nvCxnSpPr>
            <p:cNvPr id="7707" name="Google Shape;7707;p5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8" name="Google Shape;7708;p5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09" name="Google Shape;7709;p5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0" name="Google Shape;7710;p5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7711" name="Google Shape;7711;p5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7712" name="Google Shape;7712;p5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7713" name="Google Shape;7713;p56"/>
            <p:cNvGrpSpPr/>
            <p:nvPr/>
          </p:nvGrpSpPr>
          <p:grpSpPr>
            <a:xfrm>
              <a:off x="7721175" y="2093194"/>
              <a:ext cx="599587" cy="623846"/>
              <a:chOff x="7721175" y="2093194"/>
              <a:chExt cx="599587" cy="623846"/>
            </a:xfrm>
          </p:grpSpPr>
          <p:grpSp>
            <p:nvGrpSpPr>
              <p:cNvPr id="7714" name="Google Shape;7714;p56"/>
              <p:cNvGrpSpPr/>
              <p:nvPr/>
            </p:nvGrpSpPr>
            <p:grpSpPr>
              <a:xfrm>
                <a:off x="7721175" y="2093194"/>
                <a:ext cx="291605" cy="623846"/>
                <a:chOff x="9405575" y="2061418"/>
                <a:chExt cx="291605" cy="623846"/>
              </a:xfrm>
            </p:grpSpPr>
            <p:sp>
              <p:nvSpPr>
                <p:cNvPr id="7715" name="Google Shape;7715;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56"/>
              <p:cNvGrpSpPr/>
              <p:nvPr/>
            </p:nvGrpSpPr>
            <p:grpSpPr>
              <a:xfrm flipH="1">
                <a:off x="8029157" y="2093194"/>
                <a:ext cx="291605" cy="623846"/>
                <a:chOff x="9405575" y="2061418"/>
                <a:chExt cx="291605" cy="623846"/>
              </a:xfrm>
            </p:grpSpPr>
            <p:sp>
              <p:nvSpPr>
                <p:cNvPr id="7723" name="Google Shape;7723;p5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5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5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5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5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5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5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730" name="Google Shape;7730;p56"/>
          <p:cNvGrpSpPr/>
          <p:nvPr/>
        </p:nvGrpSpPr>
        <p:grpSpPr>
          <a:xfrm>
            <a:off x="4013304" y="970938"/>
            <a:ext cx="712557" cy="785901"/>
            <a:chOff x="4206459" y="1191441"/>
            <a:chExt cx="712557" cy="785901"/>
          </a:xfrm>
        </p:grpSpPr>
        <p:sp>
          <p:nvSpPr>
            <p:cNvPr id="7731" name="Google Shape;7731;p5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5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5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5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35" name="Google Shape;7735;p56"/>
            <p:cNvGrpSpPr/>
            <p:nvPr/>
          </p:nvGrpSpPr>
          <p:grpSpPr>
            <a:xfrm>
              <a:off x="4644280" y="1290523"/>
              <a:ext cx="143716" cy="29463"/>
              <a:chOff x="4644280" y="1290523"/>
              <a:chExt cx="143716" cy="29463"/>
            </a:xfrm>
          </p:grpSpPr>
          <p:sp>
            <p:nvSpPr>
              <p:cNvPr id="7736" name="Google Shape;7736;p5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5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5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5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0" name="Google Shape;7740;p56"/>
            <p:cNvGrpSpPr/>
            <p:nvPr/>
          </p:nvGrpSpPr>
          <p:grpSpPr>
            <a:xfrm>
              <a:off x="4356567" y="1191441"/>
              <a:ext cx="143690" cy="29488"/>
              <a:chOff x="4356567" y="1191441"/>
              <a:chExt cx="143690" cy="29488"/>
            </a:xfrm>
          </p:grpSpPr>
          <p:sp>
            <p:nvSpPr>
              <p:cNvPr id="7741" name="Google Shape;7741;p5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5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5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5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5" name="Google Shape;7745;p56"/>
            <p:cNvGrpSpPr/>
            <p:nvPr/>
          </p:nvGrpSpPr>
          <p:grpSpPr>
            <a:xfrm>
              <a:off x="4339009" y="1863727"/>
              <a:ext cx="143703" cy="29476"/>
              <a:chOff x="4339009" y="1863727"/>
              <a:chExt cx="143703" cy="29476"/>
            </a:xfrm>
          </p:grpSpPr>
          <p:sp>
            <p:nvSpPr>
              <p:cNvPr id="7746" name="Google Shape;7746;p5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5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5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5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0" name="Google Shape;7750;p56"/>
            <p:cNvGrpSpPr/>
            <p:nvPr/>
          </p:nvGrpSpPr>
          <p:grpSpPr>
            <a:xfrm>
              <a:off x="4206459" y="1607315"/>
              <a:ext cx="29539" cy="142899"/>
              <a:chOff x="4206459" y="1607315"/>
              <a:chExt cx="29539" cy="142899"/>
            </a:xfrm>
          </p:grpSpPr>
          <p:sp>
            <p:nvSpPr>
              <p:cNvPr id="7751" name="Google Shape;7751;p5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5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5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5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5" name="Google Shape;7755;p5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5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5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5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9" name="Google Shape;7759;p56"/>
            <p:cNvGrpSpPr/>
            <p:nvPr/>
          </p:nvGrpSpPr>
          <p:grpSpPr>
            <a:xfrm>
              <a:off x="4889463" y="1423737"/>
              <a:ext cx="29552" cy="142899"/>
              <a:chOff x="4889463" y="1423737"/>
              <a:chExt cx="29552" cy="142899"/>
            </a:xfrm>
          </p:grpSpPr>
          <p:sp>
            <p:nvSpPr>
              <p:cNvPr id="7760" name="Google Shape;7760;p5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5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5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5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56"/>
            <p:cNvGrpSpPr/>
            <p:nvPr/>
          </p:nvGrpSpPr>
          <p:grpSpPr>
            <a:xfrm>
              <a:off x="4771663" y="1876896"/>
              <a:ext cx="108651" cy="100447"/>
              <a:chOff x="4771663" y="1876896"/>
              <a:chExt cx="108651" cy="100447"/>
            </a:xfrm>
          </p:grpSpPr>
          <p:sp>
            <p:nvSpPr>
              <p:cNvPr id="7765" name="Google Shape;7765;p5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5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5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5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69" name="Google Shape;7769;p56"/>
          <p:cNvGrpSpPr/>
          <p:nvPr/>
        </p:nvGrpSpPr>
        <p:grpSpPr>
          <a:xfrm>
            <a:off x="4008780" y="1854161"/>
            <a:ext cx="791287" cy="720350"/>
            <a:chOff x="267375" y="1071875"/>
            <a:chExt cx="470500" cy="428550"/>
          </a:xfrm>
        </p:grpSpPr>
        <p:sp>
          <p:nvSpPr>
            <p:cNvPr id="7770" name="Google Shape;7770;p5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5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5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5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5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5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5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5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8" name="Google Shape;7778;p56"/>
          <p:cNvGrpSpPr/>
          <p:nvPr/>
        </p:nvGrpSpPr>
        <p:grpSpPr>
          <a:xfrm>
            <a:off x="709275" y="3498791"/>
            <a:ext cx="1408444" cy="673166"/>
            <a:chOff x="712664" y="3693287"/>
            <a:chExt cx="1460738" cy="698160"/>
          </a:xfrm>
        </p:grpSpPr>
        <p:grpSp>
          <p:nvGrpSpPr>
            <p:cNvPr id="7779" name="Google Shape;7779;p56"/>
            <p:cNvGrpSpPr/>
            <p:nvPr/>
          </p:nvGrpSpPr>
          <p:grpSpPr>
            <a:xfrm>
              <a:off x="1380079" y="4133090"/>
              <a:ext cx="234048" cy="258099"/>
              <a:chOff x="1380079" y="4133090"/>
              <a:chExt cx="234048" cy="258099"/>
            </a:xfrm>
          </p:grpSpPr>
          <p:sp>
            <p:nvSpPr>
              <p:cNvPr id="7780" name="Google Shape;7780;p5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5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5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3" name="Google Shape;7783;p56"/>
            <p:cNvGrpSpPr/>
            <p:nvPr/>
          </p:nvGrpSpPr>
          <p:grpSpPr>
            <a:xfrm>
              <a:off x="884610" y="3864082"/>
              <a:ext cx="1118566" cy="527275"/>
              <a:chOff x="890961" y="3865463"/>
              <a:chExt cx="1115221" cy="525698"/>
            </a:xfrm>
          </p:grpSpPr>
          <p:sp>
            <p:nvSpPr>
              <p:cNvPr id="7784" name="Google Shape;7784;p5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5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5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7" name="Google Shape;7787;p56"/>
            <p:cNvGrpSpPr/>
            <p:nvPr/>
          </p:nvGrpSpPr>
          <p:grpSpPr>
            <a:xfrm>
              <a:off x="712664" y="3693287"/>
              <a:ext cx="1460738" cy="698160"/>
              <a:chOff x="712664" y="3693025"/>
              <a:chExt cx="1460738" cy="698160"/>
            </a:xfrm>
          </p:grpSpPr>
          <p:sp>
            <p:nvSpPr>
              <p:cNvPr id="7788" name="Google Shape;7788;p5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5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5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5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5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5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794" name="Google Shape;7794;p56"/>
          <p:cNvGrpSpPr/>
          <p:nvPr/>
        </p:nvGrpSpPr>
        <p:grpSpPr>
          <a:xfrm>
            <a:off x="3146990" y="970938"/>
            <a:ext cx="795485" cy="738831"/>
            <a:chOff x="3348603" y="1236445"/>
            <a:chExt cx="749256" cy="695894"/>
          </a:xfrm>
        </p:grpSpPr>
        <p:grpSp>
          <p:nvGrpSpPr>
            <p:cNvPr id="7795" name="Google Shape;7795;p56"/>
            <p:cNvGrpSpPr/>
            <p:nvPr/>
          </p:nvGrpSpPr>
          <p:grpSpPr>
            <a:xfrm>
              <a:off x="3583779" y="1236445"/>
              <a:ext cx="293795" cy="285811"/>
              <a:chOff x="3750225" y="1774000"/>
              <a:chExt cx="149575" cy="145525"/>
            </a:xfrm>
          </p:grpSpPr>
          <p:sp>
            <p:nvSpPr>
              <p:cNvPr id="7796" name="Google Shape;7796;p5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5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56"/>
            <p:cNvGrpSpPr/>
            <p:nvPr/>
          </p:nvGrpSpPr>
          <p:grpSpPr>
            <a:xfrm>
              <a:off x="3775534" y="1462599"/>
              <a:ext cx="322325" cy="285958"/>
              <a:chOff x="3847850" y="1889150"/>
              <a:chExt cx="164100" cy="145600"/>
            </a:xfrm>
          </p:grpSpPr>
          <p:sp>
            <p:nvSpPr>
              <p:cNvPr id="7799" name="Google Shape;7799;p5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5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1" name="Google Shape;7801;p56"/>
            <p:cNvGrpSpPr/>
            <p:nvPr/>
          </p:nvGrpSpPr>
          <p:grpSpPr>
            <a:xfrm>
              <a:off x="3545329" y="1646528"/>
              <a:ext cx="293746" cy="285811"/>
              <a:chOff x="3730650" y="1982800"/>
              <a:chExt cx="149550" cy="145525"/>
            </a:xfrm>
          </p:grpSpPr>
          <p:sp>
            <p:nvSpPr>
              <p:cNvPr id="7802" name="Google Shape;7802;p5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5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4" name="Google Shape;7804;p56"/>
            <p:cNvGrpSpPr/>
            <p:nvPr/>
          </p:nvGrpSpPr>
          <p:grpSpPr>
            <a:xfrm>
              <a:off x="3348603" y="1415046"/>
              <a:ext cx="294384" cy="284387"/>
              <a:chOff x="3630494" y="1864938"/>
              <a:chExt cx="149875" cy="144800"/>
            </a:xfrm>
          </p:grpSpPr>
          <p:sp>
            <p:nvSpPr>
              <p:cNvPr id="7805" name="Google Shape;7805;p5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5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07" name="Google Shape;7807;p56"/>
          <p:cNvGrpSpPr/>
          <p:nvPr/>
        </p:nvGrpSpPr>
        <p:grpSpPr>
          <a:xfrm>
            <a:off x="2268517" y="3493834"/>
            <a:ext cx="1324924" cy="678083"/>
            <a:chOff x="2413923" y="3711366"/>
            <a:chExt cx="1374117" cy="703260"/>
          </a:xfrm>
        </p:grpSpPr>
        <p:grpSp>
          <p:nvGrpSpPr>
            <p:cNvPr id="7808" name="Google Shape;7808;p56"/>
            <p:cNvGrpSpPr/>
            <p:nvPr/>
          </p:nvGrpSpPr>
          <p:grpSpPr>
            <a:xfrm>
              <a:off x="2413923" y="3711366"/>
              <a:ext cx="1374117" cy="703260"/>
              <a:chOff x="2413923" y="3711366"/>
              <a:chExt cx="1374117" cy="703260"/>
            </a:xfrm>
          </p:grpSpPr>
          <p:sp>
            <p:nvSpPr>
              <p:cNvPr id="7809" name="Google Shape;7809;p5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10" name="Google Shape;7810;p56"/>
              <p:cNvGrpSpPr/>
              <p:nvPr/>
            </p:nvGrpSpPr>
            <p:grpSpPr>
              <a:xfrm>
                <a:off x="2600284" y="3808654"/>
                <a:ext cx="234506" cy="138009"/>
                <a:chOff x="2600284" y="3808654"/>
                <a:chExt cx="234506" cy="138009"/>
              </a:xfrm>
            </p:grpSpPr>
            <p:sp>
              <p:nvSpPr>
                <p:cNvPr id="7811" name="Google Shape;7811;p5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2" name="Google Shape;7812;p5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3" name="Google Shape;7813;p56"/>
              <p:cNvGrpSpPr/>
              <p:nvPr/>
            </p:nvGrpSpPr>
            <p:grpSpPr>
              <a:xfrm>
                <a:off x="3359659" y="3805664"/>
                <a:ext cx="232294" cy="141000"/>
                <a:chOff x="3359659" y="3805664"/>
                <a:chExt cx="232294" cy="141000"/>
              </a:xfrm>
            </p:grpSpPr>
            <p:sp>
              <p:nvSpPr>
                <p:cNvPr id="7814" name="Google Shape;7814;p5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5" name="Google Shape;7815;p5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6" name="Google Shape;7816;p56"/>
              <p:cNvGrpSpPr/>
              <p:nvPr/>
            </p:nvGrpSpPr>
            <p:grpSpPr>
              <a:xfrm>
                <a:off x="3067316" y="3711366"/>
                <a:ext cx="66900" cy="166809"/>
                <a:chOff x="3067316" y="3711366"/>
                <a:chExt cx="66900" cy="166809"/>
              </a:xfrm>
            </p:grpSpPr>
            <p:sp>
              <p:nvSpPr>
                <p:cNvPr id="7817" name="Google Shape;7817;p5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18" name="Google Shape;7818;p5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19" name="Google Shape;7819;p56"/>
              <p:cNvGrpSpPr/>
              <p:nvPr/>
            </p:nvGrpSpPr>
            <p:grpSpPr>
              <a:xfrm>
                <a:off x="2413923" y="4058666"/>
                <a:ext cx="224119" cy="66900"/>
                <a:chOff x="2413923" y="4058666"/>
                <a:chExt cx="224119" cy="66900"/>
              </a:xfrm>
            </p:grpSpPr>
            <p:sp>
              <p:nvSpPr>
                <p:cNvPr id="7820" name="Google Shape;7820;p5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1" name="Google Shape;7821;p5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7822" name="Google Shape;7822;p56"/>
              <p:cNvGrpSpPr/>
              <p:nvPr/>
            </p:nvGrpSpPr>
            <p:grpSpPr>
              <a:xfrm>
                <a:off x="3564643" y="4058666"/>
                <a:ext cx="223397" cy="66900"/>
                <a:chOff x="3564643" y="4058666"/>
                <a:chExt cx="223397" cy="66900"/>
              </a:xfrm>
            </p:grpSpPr>
            <p:sp>
              <p:nvSpPr>
                <p:cNvPr id="7823" name="Google Shape;7823;p5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824" name="Google Shape;7824;p5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7825" name="Google Shape;7825;p56"/>
            <p:cNvGrpSpPr/>
            <p:nvPr/>
          </p:nvGrpSpPr>
          <p:grpSpPr>
            <a:xfrm>
              <a:off x="2633353" y="3965763"/>
              <a:ext cx="933975" cy="445687"/>
              <a:chOff x="2633353" y="3965763"/>
              <a:chExt cx="933975" cy="445687"/>
            </a:xfrm>
          </p:grpSpPr>
          <p:sp>
            <p:nvSpPr>
              <p:cNvPr id="7826" name="Google Shape;7826;p5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5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28" name="Google Shape;7828;p56"/>
          <p:cNvGrpSpPr/>
          <p:nvPr/>
        </p:nvGrpSpPr>
        <p:grpSpPr>
          <a:xfrm>
            <a:off x="6392789" y="1044382"/>
            <a:ext cx="1131087" cy="587383"/>
            <a:chOff x="238125" y="999450"/>
            <a:chExt cx="7140700" cy="3708225"/>
          </a:xfrm>
        </p:grpSpPr>
        <p:sp>
          <p:nvSpPr>
            <p:cNvPr id="7829" name="Google Shape;7829;p5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5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5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5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5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5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5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5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5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8" name="Google Shape;7838;p56"/>
          <p:cNvGrpSpPr/>
          <p:nvPr/>
        </p:nvGrpSpPr>
        <p:grpSpPr>
          <a:xfrm>
            <a:off x="3744240" y="3493876"/>
            <a:ext cx="1375854" cy="678131"/>
            <a:chOff x="3913765" y="3641905"/>
            <a:chExt cx="1522805" cy="750560"/>
          </a:xfrm>
        </p:grpSpPr>
        <p:grpSp>
          <p:nvGrpSpPr>
            <p:cNvPr id="7839" name="Google Shape;7839;p56"/>
            <p:cNvGrpSpPr/>
            <p:nvPr/>
          </p:nvGrpSpPr>
          <p:grpSpPr>
            <a:xfrm>
              <a:off x="3913765" y="3997002"/>
              <a:ext cx="1522805" cy="395463"/>
              <a:chOff x="3913765" y="3997002"/>
              <a:chExt cx="1522805" cy="395463"/>
            </a:xfrm>
          </p:grpSpPr>
          <p:grpSp>
            <p:nvGrpSpPr>
              <p:cNvPr id="7840" name="Google Shape;7840;p56"/>
              <p:cNvGrpSpPr/>
              <p:nvPr/>
            </p:nvGrpSpPr>
            <p:grpSpPr>
              <a:xfrm>
                <a:off x="3913765" y="4138659"/>
                <a:ext cx="507602" cy="253806"/>
                <a:chOff x="3913765" y="4138659"/>
                <a:chExt cx="507602" cy="253806"/>
              </a:xfrm>
            </p:grpSpPr>
            <p:sp>
              <p:nvSpPr>
                <p:cNvPr id="7841" name="Google Shape;7841;p5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5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7843" name="Google Shape;7843;p56"/>
              <p:cNvGrpSpPr/>
              <p:nvPr/>
            </p:nvGrpSpPr>
            <p:grpSpPr>
              <a:xfrm>
                <a:off x="4421361" y="3997002"/>
                <a:ext cx="507618" cy="395463"/>
                <a:chOff x="4421361" y="3997002"/>
                <a:chExt cx="507618" cy="395463"/>
              </a:xfrm>
            </p:grpSpPr>
            <p:sp>
              <p:nvSpPr>
                <p:cNvPr id="7844" name="Google Shape;7844;p5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5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6" name="Google Shape;7846;p56"/>
              <p:cNvGrpSpPr/>
              <p:nvPr/>
            </p:nvGrpSpPr>
            <p:grpSpPr>
              <a:xfrm>
                <a:off x="4928973" y="4189418"/>
                <a:ext cx="507596" cy="203047"/>
                <a:chOff x="4928973" y="4189418"/>
                <a:chExt cx="507596" cy="203047"/>
              </a:xfrm>
            </p:grpSpPr>
            <p:sp>
              <p:nvSpPr>
                <p:cNvPr id="7847" name="Google Shape;7847;p5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5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49" name="Google Shape;7849;p56"/>
            <p:cNvGrpSpPr/>
            <p:nvPr/>
          </p:nvGrpSpPr>
          <p:grpSpPr>
            <a:xfrm>
              <a:off x="4482186" y="3641905"/>
              <a:ext cx="397605" cy="349784"/>
              <a:chOff x="2906375" y="1159725"/>
              <a:chExt cx="1860575" cy="1636800"/>
            </a:xfrm>
          </p:grpSpPr>
          <p:sp>
            <p:nvSpPr>
              <p:cNvPr id="7850" name="Google Shape;7850;p5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5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5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5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854" name="Google Shape;7854;p56"/>
          <p:cNvGrpSpPr/>
          <p:nvPr/>
        </p:nvGrpSpPr>
        <p:grpSpPr>
          <a:xfrm>
            <a:off x="6528949" y="1853803"/>
            <a:ext cx="940737" cy="721067"/>
            <a:chOff x="6599718" y="2068734"/>
            <a:chExt cx="940737" cy="721067"/>
          </a:xfrm>
        </p:grpSpPr>
        <p:sp>
          <p:nvSpPr>
            <p:cNvPr id="7855" name="Google Shape;7855;p5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5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5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5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5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5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1" name="Google Shape;7861;p56"/>
            <p:cNvGrpSpPr/>
            <p:nvPr/>
          </p:nvGrpSpPr>
          <p:grpSpPr>
            <a:xfrm>
              <a:off x="6836957" y="2068734"/>
              <a:ext cx="461892" cy="721067"/>
              <a:chOff x="6836957" y="2068734"/>
              <a:chExt cx="461892" cy="721067"/>
            </a:xfrm>
          </p:grpSpPr>
          <p:sp>
            <p:nvSpPr>
              <p:cNvPr id="7862" name="Google Shape;7862;p5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5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5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5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5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5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868" name="Google Shape;7868;p56"/>
              <p:cNvGrpSpPr/>
              <p:nvPr/>
            </p:nvGrpSpPr>
            <p:grpSpPr>
              <a:xfrm>
                <a:off x="6836957" y="2068734"/>
                <a:ext cx="461892" cy="721067"/>
                <a:chOff x="6836957" y="2068734"/>
                <a:chExt cx="461892" cy="721067"/>
              </a:xfrm>
            </p:grpSpPr>
            <p:sp>
              <p:nvSpPr>
                <p:cNvPr id="7869" name="Google Shape;7869;p5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5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5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5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5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5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5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7876" name="Google Shape;7876;p56"/>
          <p:cNvGrpSpPr/>
          <p:nvPr/>
        </p:nvGrpSpPr>
        <p:grpSpPr>
          <a:xfrm>
            <a:off x="2412267" y="1858149"/>
            <a:ext cx="712577" cy="712374"/>
            <a:chOff x="2559249" y="2069323"/>
            <a:chExt cx="685566" cy="685634"/>
          </a:xfrm>
        </p:grpSpPr>
        <p:sp>
          <p:nvSpPr>
            <p:cNvPr id="7877" name="Google Shape;7877;p5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5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5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5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5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5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5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5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5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5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5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5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5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0" name="Google Shape;7890;p56"/>
          <p:cNvGrpSpPr/>
          <p:nvPr/>
        </p:nvGrpSpPr>
        <p:grpSpPr>
          <a:xfrm>
            <a:off x="7594705" y="970938"/>
            <a:ext cx="845645" cy="711911"/>
            <a:chOff x="951975" y="315800"/>
            <a:chExt cx="5860325" cy="4933550"/>
          </a:xfrm>
        </p:grpSpPr>
        <p:sp>
          <p:nvSpPr>
            <p:cNvPr id="7891" name="Google Shape;7891;p5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5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5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5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5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5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5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5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9" name="Google Shape;7899;p56"/>
          <p:cNvGrpSpPr/>
          <p:nvPr/>
        </p:nvGrpSpPr>
        <p:grpSpPr>
          <a:xfrm>
            <a:off x="3691834" y="2707047"/>
            <a:ext cx="1617932" cy="621724"/>
            <a:chOff x="3862800" y="3038525"/>
            <a:chExt cx="1329006" cy="510698"/>
          </a:xfrm>
        </p:grpSpPr>
        <p:sp>
          <p:nvSpPr>
            <p:cNvPr id="7900" name="Google Shape;7900;p5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5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02" name="Google Shape;7902;p56"/>
            <p:cNvGrpSpPr/>
            <p:nvPr/>
          </p:nvGrpSpPr>
          <p:grpSpPr>
            <a:xfrm>
              <a:off x="3967075" y="3040337"/>
              <a:ext cx="1019927" cy="402126"/>
              <a:chOff x="3967075" y="3040337"/>
              <a:chExt cx="1019927" cy="402126"/>
            </a:xfrm>
          </p:grpSpPr>
          <p:sp>
            <p:nvSpPr>
              <p:cNvPr id="7903" name="Google Shape;7903;p5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5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56"/>
            <p:cNvGrpSpPr/>
            <p:nvPr/>
          </p:nvGrpSpPr>
          <p:grpSpPr>
            <a:xfrm>
              <a:off x="4186700" y="3040337"/>
              <a:ext cx="390475" cy="183289"/>
              <a:chOff x="4186700" y="3040337"/>
              <a:chExt cx="390475" cy="183289"/>
            </a:xfrm>
          </p:grpSpPr>
          <p:sp>
            <p:nvSpPr>
              <p:cNvPr id="7906" name="Google Shape;7906;p5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5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56"/>
            <p:cNvGrpSpPr/>
            <p:nvPr/>
          </p:nvGrpSpPr>
          <p:grpSpPr>
            <a:xfrm>
              <a:off x="4073727" y="3040337"/>
              <a:ext cx="697794" cy="296263"/>
              <a:chOff x="4073727" y="3040337"/>
              <a:chExt cx="697794" cy="296263"/>
            </a:xfrm>
          </p:grpSpPr>
          <p:sp>
            <p:nvSpPr>
              <p:cNvPr id="7909" name="Google Shape;7909;p5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5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1" name="Google Shape;7911;p56"/>
            <p:cNvGrpSpPr/>
            <p:nvPr/>
          </p:nvGrpSpPr>
          <p:grpSpPr>
            <a:xfrm>
              <a:off x="3862800" y="3038525"/>
              <a:ext cx="1329006" cy="510698"/>
              <a:chOff x="3862800" y="3038525"/>
              <a:chExt cx="1329006" cy="510698"/>
            </a:xfrm>
          </p:grpSpPr>
          <p:sp>
            <p:nvSpPr>
              <p:cNvPr id="7912" name="Google Shape;7912;p5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5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14" name="Google Shape;7914;p56"/>
          <p:cNvGrpSpPr/>
          <p:nvPr/>
        </p:nvGrpSpPr>
        <p:grpSpPr>
          <a:xfrm>
            <a:off x="700156" y="970938"/>
            <a:ext cx="883205" cy="775176"/>
            <a:chOff x="649648" y="271400"/>
            <a:chExt cx="6215377" cy="5455143"/>
          </a:xfrm>
        </p:grpSpPr>
        <p:sp>
          <p:nvSpPr>
            <p:cNvPr id="7915" name="Google Shape;7915;p5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5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5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5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5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5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5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5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5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5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5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5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7" name="Google Shape;7927;p56"/>
          <p:cNvGrpSpPr/>
          <p:nvPr/>
        </p:nvGrpSpPr>
        <p:grpSpPr>
          <a:xfrm>
            <a:off x="2308457" y="970938"/>
            <a:ext cx="767704" cy="815489"/>
            <a:chOff x="2499700" y="1135950"/>
            <a:chExt cx="732402" cy="777990"/>
          </a:xfrm>
        </p:grpSpPr>
        <p:grpSp>
          <p:nvGrpSpPr>
            <p:cNvPr id="7928" name="Google Shape;7928;p56"/>
            <p:cNvGrpSpPr/>
            <p:nvPr/>
          </p:nvGrpSpPr>
          <p:grpSpPr>
            <a:xfrm>
              <a:off x="2499700" y="1135950"/>
              <a:ext cx="732402" cy="694705"/>
              <a:chOff x="2499700" y="1135950"/>
              <a:chExt cx="732402" cy="694705"/>
            </a:xfrm>
          </p:grpSpPr>
          <p:sp>
            <p:nvSpPr>
              <p:cNvPr id="7929" name="Google Shape;7929;p5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5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5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5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5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5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5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5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5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5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5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5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5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5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5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5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5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5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5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5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5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5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5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5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5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5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5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56"/>
            <p:cNvGrpSpPr/>
            <p:nvPr/>
          </p:nvGrpSpPr>
          <p:grpSpPr>
            <a:xfrm>
              <a:off x="2517909" y="1188726"/>
              <a:ext cx="702702" cy="725214"/>
              <a:chOff x="2517909" y="1188726"/>
              <a:chExt cx="702702" cy="725214"/>
            </a:xfrm>
          </p:grpSpPr>
          <p:sp>
            <p:nvSpPr>
              <p:cNvPr id="7957" name="Google Shape;7957;p5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5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5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5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5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62" name="Google Shape;7962;p56"/>
          <p:cNvGrpSpPr/>
          <p:nvPr/>
        </p:nvGrpSpPr>
        <p:grpSpPr>
          <a:xfrm>
            <a:off x="1654189" y="970938"/>
            <a:ext cx="583439" cy="870229"/>
            <a:chOff x="1716825" y="1121550"/>
            <a:chExt cx="622800" cy="928938"/>
          </a:xfrm>
        </p:grpSpPr>
        <p:grpSp>
          <p:nvGrpSpPr>
            <p:cNvPr id="7963" name="Google Shape;7963;p56"/>
            <p:cNvGrpSpPr/>
            <p:nvPr/>
          </p:nvGrpSpPr>
          <p:grpSpPr>
            <a:xfrm>
              <a:off x="1716825" y="1121550"/>
              <a:ext cx="622800" cy="928938"/>
              <a:chOff x="1716825" y="1121550"/>
              <a:chExt cx="622800" cy="928938"/>
            </a:xfrm>
          </p:grpSpPr>
          <p:cxnSp>
            <p:nvCxnSpPr>
              <p:cNvPr id="7964" name="Google Shape;7964;p5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7965" name="Google Shape;7965;p5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6" name="Google Shape;7966;p56"/>
            <p:cNvGrpSpPr/>
            <p:nvPr/>
          </p:nvGrpSpPr>
          <p:grpSpPr>
            <a:xfrm>
              <a:off x="1768050" y="1172775"/>
              <a:ext cx="520200" cy="832000"/>
              <a:chOff x="1768050" y="1172775"/>
              <a:chExt cx="520200" cy="832000"/>
            </a:xfrm>
          </p:grpSpPr>
          <p:cxnSp>
            <p:nvCxnSpPr>
              <p:cNvPr id="7967" name="Google Shape;7967;p5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7968" name="Google Shape;7968;p5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56"/>
            <p:cNvGrpSpPr/>
            <p:nvPr/>
          </p:nvGrpSpPr>
          <p:grpSpPr>
            <a:xfrm>
              <a:off x="1820100" y="1225475"/>
              <a:ext cx="416400" cy="729575"/>
              <a:chOff x="1820100" y="1225475"/>
              <a:chExt cx="416400" cy="729575"/>
            </a:xfrm>
          </p:grpSpPr>
          <p:cxnSp>
            <p:nvCxnSpPr>
              <p:cNvPr id="7970" name="Google Shape;7970;p5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7971" name="Google Shape;7971;p5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2" name="Google Shape;7972;p56"/>
            <p:cNvGrpSpPr/>
            <p:nvPr/>
          </p:nvGrpSpPr>
          <p:grpSpPr>
            <a:xfrm>
              <a:off x="1874250" y="1278825"/>
              <a:ext cx="308100" cy="605275"/>
              <a:chOff x="1874250" y="1278825"/>
              <a:chExt cx="308100" cy="605275"/>
            </a:xfrm>
          </p:grpSpPr>
          <p:cxnSp>
            <p:nvCxnSpPr>
              <p:cNvPr id="7973" name="Google Shape;7973;p5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7974" name="Google Shape;7974;p5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5" name="Google Shape;7975;p5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6" name="Google Shape;7976;p56"/>
          <p:cNvGrpSpPr/>
          <p:nvPr/>
        </p:nvGrpSpPr>
        <p:grpSpPr>
          <a:xfrm>
            <a:off x="1574012" y="1857260"/>
            <a:ext cx="739072" cy="714152"/>
            <a:chOff x="4334725" y="1355875"/>
            <a:chExt cx="3106650" cy="3001900"/>
          </a:xfrm>
        </p:grpSpPr>
        <p:grpSp>
          <p:nvGrpSpPr>
            <p:cNvPr id="7977" name="Google Shape;7977;p56"/>
            <p:cNvGrpSpPr/>
            <p:nvPr/>
          </p:nvGrpSpPr>
          <p:grpSpPr>
            <a:xfrm>
              <a:off x="4516050" y="1724875"/>
              <a:ext cx="2693725" cy="2632900"/>
              <a:chOff x="4516050" y="1724875"/>
              <a:chExt cx="2693725" cy="2632900"/>
            </a:xfrm>
          </p:grpSpPr>
          <p:sp>
            <p:nvSpPr>
              <p:cNvPr id="7978" name="Google Shape;7978;p5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5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5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56"/>
            <p:cNvGrpSpPr/>
            <p:nvPr/>
          </p:nvGrpSpPr>
          <p:grpSpPr>
            <a:xfrm>
              <a:off x="4334725" y="1355875"/>
              <a:ext cx="3106650" cy="2709650"/>
              <a:chOff x="4334725" y="1355875"/>
              <a:chExt cx="3106650" cy="2709650"/>
            </a:xfrm>
          </p:grpSpPr>
          <p:sp>
            <p:nvSpPr>
              <p:cNvPr id="7982" name="Google Shape;7982;p5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5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5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985" name="Google Shape;7985;p56"/>
          <p:cNvGrpSpPr/>
          <p:nvPr/>
        </p:nvGrpSpPr>
        <p:grpSpPr>
          <a:xfrm>
            <a:off x="7690961" y="3488031"/>
            <a:ext cx="312074" cy="684173"/>
            <a:chOff x="7645573" y="3754300"/>
            <a:chExt cx="293855" cy="644170"/>
          </a:xfrm>
        </p:grpSpPr>
        <p:sp>
          <p:nvSpPr>
            <p:cNvPr id="7986" name="Google Shape;7986;p5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5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56"/>
          <p:cNvGrpSpPr/>
          <p:nvPr/>
        </p:nvGrpSpPr>
        <p:grpSpPr>
          <a:xfrm>
            <a:off x="5612949" y="970938"/>
            <a:ext cx="709011" cy="739359"/>
            <a:chOff x="5830645" y="1256617"/>
            <a:chExt cx="530340" cy="553040"/>
          </a:xfrm>
        </p:grpSpPr>
        <p:grpSp>
          <p:nvGrpSpPr>
            <p:cNvPr id="7989" name="Google Shape;7989;p56"/>
            <p:cNvGrpSpPr/>
            <p:nvPr/>
          </p:nvGrpSpPr>
          <p:grpSpPr>
            <a:xfrm>
              <a:off x="5830645" y="1256617"/>
              <a:ext cx="259743" cy="269909"/>
              <a:chOff x="5830645" y="1256617"/>
              <a:chExt cx="259743" cy="269909"/>
            </a:xfrm>
          </p:grpSpPr>
          <p:sp>
            <p:nvSpPr>
              <p:cNvPr id="7990" name="Google Shape;7990;p5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5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2" name="Google Shape;7992;p56"/>
            <p:cNvGrpSpPr/>
            <p:nvPr/>
          </p:nvGrpSpPr>
          <p:grpSpPr>
            <a:xfrm>
              <a:off x="6101293" y="1256617"/>
              <a:ext cx="259692" cy="269909"/>
              <a:chOff x="6101293" y="1256617"/>
              <a:chExt cx="259692" cy="269909"/>
            </a:xfrm>
          </p:grpSpPr>
          <p:sp>
            <p:nvSpPr>
              <p:cNvPr id="7993" name="Google Shape;7993;p5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5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5" name="Google Shape;7995;p56"/>
            <p:cNvGrpSpPr/>
            <p:nvPr/>
          </p:nvGrpSpPr>
          <p:grpSpPr>
            <a:xfrm>
              <a:off x="5830645" y="1539749"/>
              <a:ext cx="259692" cy="269909"/>
              <a:chOff x="5830645" y="1539749"/>
              <a:chExt cx="259692" cy="269909"/>
            </a:xfrm>
          </p:grpSpPr>
          <p:sp>
            <p:nvSpPr>
              <p:cNvPr id="7996" name="Google Shape;7996;p5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5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8" name="Google Shape;7998;p56"/>
            <p:cNvGrpSpPr/>
            <p:nvPr/>
          </p:nvGrpSpPr>
          <p:grpSpPr>
            <a:xfrm>
              <a:off x="6101293" y="1539749"/>
              <a:ext cx="259692" cy="269909"/>
              <a:chOff x="6101293" y="1539749"/>
              <a:chExt cx="259692" cy="269909"/>
            </a:xfrm>
          </p:grpSpPr>
          <p:sp>
            <p:nvSpPr>
              <p:cNvPr id="7999" name="Google Shape;7999;p5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5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01" name="Google Shape;8001;p5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56"/>
          <p:cNvGrpSpPr/>
          <p:nvPr/>
        </p:nvGrpSpPr>
        <p:grpSpPr>
          <a:xfrm>
            <a:off x="714444" y="2707054"/>
            <a:ext cx="1452955" cy="621360"/>
            <a:chOff x="732422" y="2990152"/>
            <a:chExt cx="1337773" cy="572102"/>
          </a:xfrm>
        </p:grpSpPr>
        <p:sp>
          <p:nvSpPr>
            <p:cNvPr id="8003" name="Google Shape;8003;p5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5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5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5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5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5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012"/>
        <p:cNvGrpSpPr/>
        <p:nvPr/>
      </p:nvGrpSpPr>
      <p:grpSpPr>
        <a:xfrm>
          <a:off x="0" y="0"/>
          <a:ext cx="0" cy="0"/>
          <a:chOff x="0" y="0"/>
          <a:chExt cx="0" cy="0"/>
        </a:xfrm>
      </p:grpSpPr>
      <p:grpSp>
        <p:nvGrpSpPr>
          <p:cNvPr id="8013" name="Google Shape;8013;p57"/>
          <p:cNvGrpSpPr/>
          <p:nvPr/>
        </p:nvGrpSpPr>
        <p:grpSpPr>
          <a:xfrm>
            <a:off x="708579" y="965872"/>
            <a:ext cx="1636117" cy="1526144"/>
            <a:chOff x="729238" y="1179665"/>
            <a:chExt cx="1636117" cy="1526144"/>
          </a:xfrm>
        </p:grpSpPr>
        <p:grpSp>
          <p:nvGrpSpPr>
            <p:cNvPr id="8014" name="Google Shape;8014;p57"/>
            <p:cNvGrpSpPr/>
            <p:nvPr/>
          </p:nvGrpSpPr>
          <p:grpSpPr>
            <a:xfrm>
              <a:off x="729238" y="1179665"/>
              <a:ext cx="80700" cy="1526144"/>
              <a:chOff x="729238" y="1179665"/>
              <a:chExt cx="80700" cy="1526144"/>
            </a:xfrm>
          </p:grpSpPr>
          <p:sp>
            <p:nvSpPr>
              <p:cNvPr id="8015" name="Google Shape;8015;p5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5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5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5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5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5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5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5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5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5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57"/>
            <p:cNvGrpSpPr/>
            <p:nvPr/>
          </p:nvGrpSpPr>
          <p:grpSpPr>
            <a:xfrm>
              <a:off x="903098" y="1179665"/>
              <a:ext cx="80700" cy="1526144"/>
              <a:chOff x="903098" y="1179665"/>
              <a:chExt cx="80700" cy="1526144"/>
            </a:xfrm>
          </p:grpSpPr>
          <p:sp>
            <p:nvSpPr>
              <p:cNvPr id="8026" name="Google Shape;8026;p5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5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5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5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5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5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5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5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5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5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6" name="Google Shape;8036;p57"/>
            <p:cNvGrpSpPr/>
            <p:nvPr/>
          </p:nvGrpSpPr>
          <p:grpSpPr>
            <a:xfrm>
              <a:off x="1076958" y="1179665"/>
              <a:ext cx="80700" cy="1526144"/>
              <a:chOff x="1076958" y="1179665"/>
              <a:chExt cx="80700" cy="1526144"/>
            </a:xfrm>
          </p:grpSpPr>
          <p:sp>
            <p:nvSpPr>
              <p:cNvPr id="8037" name="Google Shape;8037;p5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5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5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5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5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5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5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5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5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5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7" name="Google Shape;8047;p57"/>
            <p:cNvGrpSpPr/>
            <p:nvPr/>
          </p:nvGrpSpPr>
          <p:grpSpPr>
            <a:xfrm>
              <a:off x="1247707" y="1179665"/>
              <a:ext cx="80700" cy="1526144"/>
              <a:chOff x="1247707" y="1179665"/>
              <a:chExt cx="80700" cy="1526144"/>
            </a:xfrm>
          </p:grpSpPr>
          <p:sp>
            <p:nvSpPr>
              <p:cNvPr id="8048" name="Google Shape;8048;p5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5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5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5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5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5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5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5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5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5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8" name="Google Shape;8058;p57"/>
            <p:cNvGrpSpPr/>
            <p:nvPr/>
          </p:nvGrpSpPr>
          <p:grpSpPr>
            <a:xfrm>
              <a:off x="1421567" y="1179665"/>
              <a:ext cx="80700" cy="1526144"/>
              <a:chOff x="1421567" y="1179665"/>
              <a:chExt cx="80700" cy="1526144"/>
            </a:xfrm>
          </p:grpSpPr>
          <p:sp>
            <p:nvSpPr>
              <p:cNvPr id="8059" name="Google Shape;8059;p5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5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5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5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5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5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5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5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5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5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57"/>
            <p:cNvGrpSpPr/>
            <p:nvPr/>
          </p:nvGrpSpPr>
          <p:grpSpPr>
            <a:xfrm>
              <a:off x="1592327" y="1179665"/>
              <a:ext cx="80700" cy="1526144"/>
              <a:chOff x="1592327" y="1179665"/>
              <a:chExt cx="80700" cy="1526144"/>
            </a:xfrm>
          </p:grpSpPr>
          <p:sp>
            <p:nvSpPr>
              <p:cNvPr id="8070" name="Google Shape;8070;p5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5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5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5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5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5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5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5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5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5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57"/>
            <p:cNvGrpSpPr/>
            <p:nvPr/>
          </p:nvGrpSpPr>
          <p:grpSpPr>
            <a:xfrm>
              <a:off x="1766187" y="1179665"/>
              <a:ext cx="80700" cy="1526144"/>
              <a:chOff x="1766187" y="1179665"/>
              <a:chExt cx="80700" cy="1526144"/>
            </a:xfrm>
          </p:grpSpPr>
          <p:sp>
            <p:nvSpPr>
              <p:cNvPr id="8081" name="Google Shape;8081;p5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5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5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5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5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5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5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5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5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5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1" name="Google Shape;8091;p57"/>
            <p:cNvGrpSpPr/>
            <p:nvPr/>
          </p:nvGrpSpPr>
          <p:grpSpPr>
            <a:xfrm>
              <a:off x="1936935" y="1179665"/>
              <a:ext cx="80700" cy="1526144"/>
              <a:chOff x="1936935" y="1179665"/>
              <a:chExt cx="80700" cy="1526144"/>
            </a:xfrm>
          </p:grpSpPr>
          <p:sp>
            <p:nvSpPr>
              <p:cNvPr id="8092" name="Google Shape;8092;p5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5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5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5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5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5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5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5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5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5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2" name="Google Shape;8102;p57"/>
            <p:cNvGrpSpPr/>
            <p:nvPr/>
          </p:nvGrpSpPr>
          <p:grpSpPr>
            <a:xfrm>
              <a:off x="2110795" y="1179665"/>
              <a:ext cx="80700" cy="1526144"/>
              <a:chOff x="2110795" y="1179665"/>
              <a:chExt cx="80700" cy="1526144"/>
            </a:xfrm>
          </p:grpSpPr>
          <p:sp>
            <p:nvSpPr>
              <p:cNvPr id="8103" name="Google Shape;8103;p5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5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5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5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5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5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5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5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5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5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3" name="Google Shape;8113;p57"/>
            <p:cNvGrpSpPr/>
            <p:nvPr/>
          </p:nvGrpSpPr>
          <p:grpSpPr>
            <a:xfrm>
              <a:off x="2284655" y="1179665"/>
              <a:ext cx="80700" cy="1526144"/>
              <a:chOff x="2284655" y="1179665"/>
              <a:chExt cx="80700" cy="1526144"/>
            </a:xfrm>
          </p:grpSpPr>
          <p:sp>
            <p:nvSpPr>
              <p:cNvPr id="8114" name="Google Shape;8114;p5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5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5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5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5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5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5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5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5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5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24" name="Google Shape;8124;p57"/>
          <p:cNvGrpSpPr/>
          <p:nvPr/>
        </p:nvGrpSpPr>
        <p:grpSpPr>
          <a:xfrm>
            <a:off x="2603245" y="985011"/>
            <a:ext cx="1364248" cy="1102133"/>
            <a:chOff x="2623904" y="1198803"/>
            <a:chExt cx="1364248" cy="1102133"/>
          </a:xfrm>
        </p:grpSpPr>
        <p:grpSp>
          <p:nvGrpSpPr>
            <p:cNvPr id="8125" name="Google Shape;8125;p57"/>
            <p:cNvGrpSpPr/>
            <p:nvPr/>
          </p:nvGrpSpPr>
          <p:grpSpPr>
            <a:xfrm>
              <a:off x="2623907" y="1198803"/>
              <a:ext cx="1364245" cy="273000"/>
              <a:chOff x="2623907" y="1198803"/>
              <a:chExt cx="1364245" cy="273000"/>
            </a:xfrm>
          </p:grpSpPr>
          <p:sp>
            <p:nvSpPr>
              <p:cNvPr id="8126" name="Google Shape;8126;p5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5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5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5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5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1" name="Google Shape;8131;p57"/>
            <p:cNvGrpSpPr/>
            <p:nvPr/>
          </p:nvGrpSpPr>
          <p:grpSpPr>
            <a:xfrm>
              <a:off x="2623904" y="1476964"/>
              <a:ext cx="1364245" cy="273000"/>
              <a:chOff x="2623904" y="1476964"/>
              <a:chExt cx="1364245" cy="273000"/>
            </a:xfrm>
          </p:grpSpPr>
          <p:sp>
            <p:nvSpPr>
              <p:cNvPr id="8132" name="Google Shape;8132;p5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5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5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5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5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7" name="Google Shape;8137;p57"/>
            <p:cNvGrpSpPr/>
            <p:nvPr/>
          </p:nvGrpSpPr>
          <p:grpSpPr>
            <a:xfrm>
              <a:off x="2623907" y="1749775"/>
              <a:ext cx="1364245" cy="273000"/>
              <a:chOff x="2623907" y="1749775"/>
              <a:chExt cx="1364245" cy="273000"/>
            </a:xfrm>
          </p:grpSpPr>
          <p:sp>
            <p:nvSpPr>
              <p:cNvPr id="8138" name="Google Shape;8138;p5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5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5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5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5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57"/>
            <p:cNvGrpSpPr/>
            <p:nvPr/>
          </p:nvGrpSpPr>
          <p:grpSpPr>
            <a:xfrm>
              <a:off x="2623904" y="2027936"/>
              <a:ext cx="1364245" cy="273000"/>
              <a:chOff x="2623904" y="2027936"/>
              <a:chExt cx="1364245" cy="273000"/>
            </a:xfrm>
          </p:grpSpPr>
          <p:sp>
            <p:nvSpPr>
              <p:cNvPr id="8144" name="Google Shape;8144;p5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5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5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5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5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149" name="Google Shape;8149;p57"/>
          <p:cNvGrpSpPr/>
          <p:nvPr/>
        </p:nvGrpSpPr>
        <p:grpSpPr>
          <a:xfrm>
            <a:off x="2592706" y="2444193"/>
            <a:ext cx="1387541" cy="159124"/>
            <a:chOff x="3200660" y="2180272"/>
            <a:chExt cx="2563824" cy="378237"/>
          </a:xfrm>
        </p:grpSpPr>
        <p:sp>
          <p:nvSpPr>
            <p:cNvPr id="8150" name="Google Shape;8150;p5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5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5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5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5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5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5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5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5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5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5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5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5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5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5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5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5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5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8" name="Google Shape;8168;p57"/>
          <p:cNvGrpSpPr/>
          <p:nvPr/>
        </p:nvGrpSpPr>
        <p:grpSpPr>
          <a:xfrm>
            <a:off x="2589231" y="2722018"/>
            <a:ext cx="1390502" cy="159625"/>
            <a:chOff x="3530150" y="2790075"/>
            <a:chExt cx="1962600" cy="225300"/>
          </a:xfrm>
        </p:grpSpPr>
        <p:sp>
          <p:nvSpPr>
            <p:cNvPr id="8169" name="Google Shape;8169;p5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5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1" name="Google Shape;8171;p57"/>
          <p:cNvGrpSpPr/>
          <p:nvPr/>
        </p:nvGrpSpPr>
        <p:grpSpPr>
          <a:xfrm>
            <a:off x="2589884" y="3000344"/>
            <a:ext cx="1411629" cy="153761"/>
            <a:chOff x="3558802" y="4011427"/>
            <a:chExt cx="1866000" cy="111300"/>
          </a:xfrm>
        </p:grpSpPr>
        <p:sp>
          <p:nvSpPr>
            <p:cNvPr id="8172" name="Google Shape;8172;p5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5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57"/>
          <p:cNvGrpSpPr/>
          <p:nvPr/>
        </p:nvGrpSpPr>
        <p:grpSpPr>
          <a:xfrm>
            <a:off x="2589576" y="2205744"/>
            <a:ext cx="1383503" cy="119749"/>
            <a:chOff x="3465975" y="2270276"/>
            <a:chExt cx="1986364" cy="171929"/>
          </a:xfrm>
        </p:grpSpPr>
        <p:sp>
          <p:nvSpPr>
            <p:cNvPr id="8175" name="Google Shape;8175;p5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5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5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5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5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5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5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5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3" name="Google Shape;8183;p57"/>
          <p:cNvGrpSpPr/>
          <p:nvPr/>
        </p:nvGrpSpPr>
        <p:grpSpPr>
          <a:xfrm>
            <a:off x="2600584" y="3569394"/>
            <a:ext cx="1369531" cy="195460"/>
            <a:chOff x="723300" y="4253549"/>
            <a:chExt cx="2276482" cy="324900"/>
          </a:xfrm>
        </p:grpSpPr>
        <p:sp>
          <p:nvSpPr>
            <p:cNvPr id="8184" name="Google Shape;8184;p5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5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5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5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5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57"/>
          <p:cNvGrpSpPr/>
          <p:nvPr/>
        </p:nvGrpSpPr>
        <p:grpSpPr>
          <a:xfrm>
            <a:off x="2590145" y="3270574"/>
            <a:ext cx="1389066" cy="180119"/>
            <a:chOff x="705948" y="3788465"/>
            <a:chExt cx="2308953" cy="299400"/>
          </a:xfrm>
        </p:grpSpPr>
        <p:sp>
          <p:nvSpPr>
            <p:cNvPr id="8190" name="Google Shape;8190;p5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5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5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5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5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5" name="Google Shape;8195;p57"/>
          <p:cNvGrpSpPr/>
          <p:nvPr/>
        </p:nvGrpSpPr>
        <p:grpSpPr>
          <a:xfrm>
            <a:off x="2638082" y="3883554"/>
            <a:ext cx="1304609" cy="294074"/>
            <a:chOff x="2658741" y="4097347"/>
            <a:chExt cx="1304609" cy="294074"/>
          </a:xfrm>
        </p:grpSpPr>
        <p:grpSp>
          <p:nvGrpSpPr>
            <p:cNvPr id="8196" name="Google Shape;8196;p57"/>
            <p:cNvGrpSpPr/>
            <p:nvPr/>
          </p:nvGrpSpPr>
          <p:grpSpPr>
            <a:xfrm>
              <a:off x="2658741" y="4097347"/>
              <a:ext cx="118572" cy="294074"/>
              <a:chOff x="3343310" y="4475555"/>
              <a:chExt cx="127717" cy="316753"/>
            </a:xfrm>
          </p:grpSpPr>
          <p:sp>
            <p:nvSpPr>
              <p:cNvPr id="8197" name="Google Shape;8197;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57"/>
            <p:cNvGrpSpPr/>
            <p:nvPr/>
          </p:nvGrpSpPr>
          <p:grpSpPr>
            <a:xfrm>
              <a:off x="3815519" y="4098388"/>
              <a:ext cx="147831" cy="291991"/>
              <a:chOff x="3527539" y="4476677"/>
              <a:chExt cx="159232" cy="314510"/>
            </a:xfrm>
          </p:grpSpPr>
          <p:sp>
            <p:nvSpPr>
              <p:cNvPr id="8200" name="Google Shape;8200;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2" name="Google Shape;8202;p57"/>
            <p:cNvGrpSpPr/>
            <p:nvPr/>
          </p:nvGrpSpPr>
          <p:grpSpPr>
            <a:xfrm>
              <a:off x="3511696" y="4098388"/>
              <a:ext cx="147831" cy="291991"/>
              <a:chOff x="3527539" y="4476677"/>
              <a:chExt cx="159232" cy="314510"/>
            </a:xfrm>
          </p:grpSpPr>
          <p:sp>
            <p:nvSpPr>
              <p:cNvPr id="8203" name="Google Shape;8203;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5" name="Google Shape;8205;p57"/>
            <p:cNvGrpSpPr/>
            <p:nvPr/>
          </p:nvGrpSpPr>
          <p:grpSpPr>
            <a:xfrm>
              <a:off x="3207874" y="4098388"/>
              <a:ext cx="147831" cy="291991"/>
              <a:chOff x="3527539" y="4476677"/>
              <a:chExt cx="159232" cy="314510"/>
            </a:xfrm>
          </p:grpSpPr>
          <p:sp>
            <p:nvSpPr>
              <p:cNvPr id="8206" name="Google Shape;8206;p5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5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57"/>
            <p:cNvGrpSpPr/>
            <p:nvPr/>
          </p:nvGrpSpPr>
          <p:grpSpPr>
            <a:xfrm>
              <a:off x="2933305" y="4097347"/>
              <a:ext cx="118572" cy="294074"/>
              <a:chOff x="3343310" y="4475555"/>
              <a:chExt cx="127717" cy="316753"/>
            </a:xfrm>
          </p:grpSpPr>
          <p:sp>
            <p:nvSpPr>
              <p:cNvPr id="8209" name="Google Shape;8209;p5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5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211" name="Google Shape;8211;p57"/>
          <p:cNvGrpSpPr/>
          <p:nvPr/>
        </p:nvGrpSpPr>
        <p:grpSpPr>
          <a:xfrm>
            <a:off x="4256912" y="1866676"/>
            <a:ext cx="1433821" cy="191501"/>
            <a:chOff x="4273350" y="2080469"/>
            <a:chExt cx="1433821" cy="191501"/>
          </a:xfrm>
        </p:grpSpPr>
        <p:grpSp>
          <p:nvGrpSpPr>
            <p:cNvPr id="8212" name="Google Shape;8212;p57"/>
            <p:cNvGrpSpPr/>
            <p:nvPr/>
          </p:nvGrpSpPr>
          <p:grpSpPr>
            <a:xfrm>
              <a:off x="4273350" y="2080469"/>
              <a:ext cx="1433821" cy="0"/>
              <a:chOff x="5224975" y="2962250"/>
              <a:chExt cx="1544400" cy="0"/>
            </a:xfrm>
          </p:grpSpPr>
          <p:cxnSp>
            <p:nvCxnSpPr>
              <p:cNvPr id="8213" name="Google Shape;8213;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14" name="Google Shape;8214;p5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215" name="Google Shape;8215;p57"/>
            <p:cNvGrpSpPr/>
            <p:nvPr/>
          </p:nvGrpSpPr>
          <p:grpSpPr>
            <a:xfrm>
              <a:off x="4273350" y="2271969"/>
              <a:ext cx="1433821" cy="0"/>
              <a:chOff x="5224975" y="2962250"/>
              <a:chExt cx="1544400" cy="0"/>
            </a:xfrm>
          </p:grpSpPr>
          <p:cxnSp>
            <p:nvCxnSpPr>
              <p:cNvPr id="8216" name="Google Shape;8216;p5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217" name="Google Shape;8217;p5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218" name="Google Shape;8218;p57"/>
          <p:cNvGrpSpPr/>
          <p:nvPr/>
        </p:nvGrpSpPr>
        <p:grpSpPr>
          <a:xfrm>
            <a:off x="4258467" y="969244"/>
            <a:ext cx="1430711" cy="743389"/>
            <a:chOff x="5159450" y="1919950"/>
            <a:chExt cx="1541050" cy="862500"/>
          </a:xfrm>
        </p:grpSpPr>
        <p:sp>
          <p:nvSpPr>
            <p:cNvPr id="8219" name="Google Shape;8219;p5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en-US"/>
            </a:p>
          </p:txBody>
        </p:sp>
        <p:grpSp>
          <p:nvGrpSpPr>
            <p:cNvPr id="8220" name="Google Shape;8220;p57"/>
            <p:cNvGrpSpPr/>
            <p:nvPr/>
          </p:nvGrpSpPr>
          <p:grpSpPr>
            <a:xfrm>
              <a:off x="5159450" y="1919950"/>
              <a:ext cx="1541050" cy="862500"/>
              <a:chOff x="5159450" y="1919950"/>
              <a:chExt cx="1541050" cy="862500"/>
            </a:xfrm>
          </p:grpSpPr>
          <p:cxnSp>
            <p:nvCxnSpPr>
              <p:cNvPr id="8221" name="Google Shape;8221;p5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222" name="Google Shape;8222;p5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223" name="Google Shape;8223;p57"/>
          <p:cNvGrpSpPr/>
          <p:nvPr/>
        </p:nvGrpSpPr>
        <p:grpSpPr>
          <a:xfrm>
            <a:off x="4248581" y="2192571"/>
            <a:ext cx="1450484" cy="1052087"/>
            <a:chOff x="5230575" y="1554475"/>
            <a:chExt cx="2137150" cy="1550150"/>
          </a:xfrm>
        </p:grpSpPr>
        <p:sp>
          <p:nvSpPr>
            <p:cNvPr id="8224" name="Google Shape;8224;p5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5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5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5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5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5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5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5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5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5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5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5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5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7" name="Google Shape;8237;p57"/>
          <p:cNvGrpSpPr/>
          <p:nvPr/>
        </p:nvGrpSpPr>
        <p:grpSpPr>
          <a:xfrm rot="10800000">
            <a:off x="4265131" y="3284761"/>
            <a:ext cx="1417383" cy="887946"/>
            <a:chOff x="5645403" y="2920021"/>
            <a:chExt cx="2650800" cy="2180614"/>
          </a:xfrm>
        </p:grpSpPr>
        <p:sp>
          <p:nvSpPr>
            <p:cNvPr id="8238" name="Google Shape;8238;p5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39" name="Google Shape;8239;p57"/>
            <p:cNvCxnSpPr>
              <a:stCxn id="8238"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240" name="Google Shape;8240;p5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1" name="Google Shape;8241;p57"/>
            <p:cNvCxnSpPr>
              <a:endCxn id="8240"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242" name="Google Shape;8242;p5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3" name="Google Shape;8243;p57"/>
            <p:cNvCxnSpPr>
              <a:stCxn id="8242"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244" name="Google Shape;8244;p5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45" name="Google Shape;8245;p57"/>
            <p:cNvCxnSpPr>
              <a:endCxn id="8244"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246" name="Google Shape;8246;p57"/>
          <p:cNvGrpSpPr/>
          <p:nvPr/>
        </p:nvGrpSpPr>
        <p:grpSpPr>
          <a:xfrm>
            <a:off x="7365491" y="2188116"/>
            <a:ext cx="1071743" cy="1021579"/>
            <a:chOff x="7189833" y="2022667"/>
            <a:chExt cx="1251159" cy="1192597"/>
          </a:xfrm>
        </p:grpSpPr>
        <p:sp>
          <p:nvSpPr>
            <p:cNvPr id="8247" name="Google Shape;8247;p5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5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5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5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1" name="Google Shape;8251;p57"/>
          <p:cNvGrpSpPr/>
          <p:nvPr/>
        </p:nvGrpSpPr>
        <p:grpSpPr>
          <a:xfrm>
            <a:off x="706762" y="2614523"/>
            <a:ext cx="1695374" cy="1560837"/>
            <a:chOff x="727421" y="2828315"/>
            <a:chExt cx="1695374" cy="1560837"/>
          </a:xfrm>
        </p:grpSpPr>
        <p:grpSp>
          <p:nvGrpSpPr>
            <p:cNvPr id="8252" name="Google Shape;8252;p57"/>
            <p:cNvGrpSpPr/>
            <p:nvPr/>
          </p:nvGrpSpPr>
          <p:grpSpPr>
            <a:xfrm>
              <a:off x="819108" y="2882501"/>
              <a:ext cx="103104" cy="1426186"/>
              <a:chOff x="4674013" y="3100904"/>
              <a:chExt cx="122758" cy="1698043"/>
            </a:xfrm>
          </p:grpSpPr>
          <p:sp>
            <p:nvSpPr>
              <p:cNvPr id="8253" name="Google Shape;8253;p5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5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5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5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5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5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5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57"/>
            <p:cNvGrpSpPr/>
            <p:nvPr/>
          </p:nvGrpSpPr>
          <p:grpSpPr>
            <a:xfrm>
              <a:off x="1062475" y="2882501"/>
              <a:ext cx="103104" cy="1426186"/>
              <a:chOff x="4940438" y="3100904"/>
              <a:chExt cx="122758" cy="1698043"/>
            </a:xfrm>
          </p:grpSpPr>
          <p:sp>
            <p:nvSpPr>
              <p:cNvPr id="8261" name="Google Shape;8261;p5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5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5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5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5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5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5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57"/>
            <p:cNvGrpSpPr/>
            <p:nvPr/>
          </p:nvGrpSpPr>
          <p:grpSpPr>
            <a:xfrm>
              <a:off x="1299324" y="2882501"/>
              <a:ext cx="103104" cy="1426186"/>
              <a:chOff x="5206863" y="3100904"/>
              <a:chExt cx="122758" cy="1698043"/>
            </a:xfrm>
          </p:grpSpPr>
          <p:sp>
            <p:nvSpPr>
              <p:cNvPr id="8269" name="Google Shape;8269;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6" name="Google Shape;8276;p57"/>
            <p:cNvGrpSpPr/>
            <p:nvPr/>
          </p:nvGrpSpPr>
          <p:grpSpPr>
            <a:xfrm>
              <a:off x="1786057" y="2882501"/>
              <a:ext cx="103104" cy="1426186"/>
              <a:chOff x="6006138" y="3143629"/>
              <a:chExt cx="122758" cy="1698043"/>
            </a:xfrm>
          </p:grpSpPr>
          <p:sp>
            <p:nvSpPr>
              <p:cNvPr id="8277" name="Google Shape;8277;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57"/>
            <p:cNvGrpSpPr/>
            <p:nvPr/>
          </p:nvGrpSpPr>
          <p:grpSpPr>
            <a:xfrm>
              <a:off x="2029422" y="2882501"/>
              <a:ext cx="103104" cy="1426186"/>
              <a:chOff x="6805413" y="3100904"/>
              <a:chExt cx="122758" cy="1698043"/>
            </a:xfrm>
          </p:grpSpPr>
          <p:sp>
            <p:nvSpPr>
              <p:cNvPr id="8285" name="Google Shape;8285;p5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5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5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5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5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5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5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2" name="Google Shape;8292;p57"/>
            <p:cNvGrpSpPr/>
            <p:nvPr/>
          </p:nvGrpSpPr>
          <p:grpSpPr>
            <a:xfrm>
              <a:off x="727421" y="2828315"/>
              <a:ext cx="1695374" cy="1560837"/>
              <a:chOff x="734799" y="2782450"/>
              <a:chExt cx="1571100" cy="1577400"/>
            </a:xfrm>
          </p:grpSpPr>
          <p:cxnSp>
            <p:nvCxnSpPr>
              <p:cNvPr id="8293" name="Google Shape;8293;p5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294" name="Google Shape;8294;p5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295" name="Google Shape;8295;p57"/>
            <p:cNvGrpSpPr/>
            <p:nvPr/>
          </p:nvGrpSpPr>
          <p:grpSpPr>
            <a:xfrm>
              <a:off x="2272795" y="2882501"/>
              <a:ext cx="103104" cy="1426186"/>
              <a:chOff x="5206863" y="3100904"/>
              <a:chExt cx="122758" cy="1698043"/>
            </a:xfrm>
          </p:grpSpPr>
          <p:sp>
            <p:nvSpPr>
              <p:cNvPr id="8296" name="Google Shape;8296;p5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5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5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5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5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5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5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3" name="Google Shape;8303;p57"/>
            <p:cNvGrpSpPr/>
            <p:nvPr/>
          </p:nvGrpSpPr>
          <p:grpSpPr>
            <a:xfrm>
              <a:off x="1542694" y="2882501"/>
              <a:ext cx="103104" cy="1426186"/>
              <a:chOff x="6006138" y="3143629"/>
              <a:chExt cx="122758" cy="1698043"/>
            </a:xfrm>
          </p:grpSpPr>
          <p:sp>
            <p:nvSpPr>
              <p:cNvPr id="8304" name="Google Shape;8304;p5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5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5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5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5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5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5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11" name="Google Shape;8311;p57"/>
          <p:cNvGrpSpPr/>
          <p:nvPr/>
        </p:nvGrpSpPr>
        <p:grpSpPr>
          <a:xfrm>
            <a:off x="5915341" y="2192094"/>
            <a:ext cx="1248543" cy="1025319"/>
            <a:chOff x="5183758" y="1210600"/>
            <a:chExt cx="3605380" cy="2960783"/>
          </a:xfrm>
        </p:grpSpPr>
        <p:sp>
          <p:nvSpPr>
            <p:cNvPr id="8312" name="Google Shape;8312;p5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5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5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5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16" name="Google Shape;8316;p5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317" name="Google Shape;8317;p5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318" name="Google Shape;8318;p5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319" name="Google Shape;8319;p5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320" name="Google Shape;8320;p5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57"/>
          <p:cNvGrpSpPr/>
          <p:nvPr/>
        </p:nvGrpSpPr>
        <p:grpSpPr>
          <a:xfrm>
            <a:off x="5772403" y="3330411"/>
            <a:ext cx="2664831" cy="843440"/>
            <a:chOff x="5916567" y="1099697"/>
            <a:chExt cx="2556683" cy="809211"/>
          </a:xfrm>
        </p:grpSpPr>
        <p:sp>
          <p:nvSpPr>
            <p:cNvPr id="8322" name="Google Shape;8322;p5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5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5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5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5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5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5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5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57"/>
          <p:cNvGrpSpPr/>
          <p:nvPr/>
        </p:nvGrpSpPr>
        <p:grpSpPr>
          <a:xfrm>
            <a:off x="5879943" y="979270"/>
            <a:ext cx="1299851" cy="1023338"/>
            <a:chOff x="5900602" y="1193063"/>
            <a:chExt cx="1299851" cy="1023338"/>
          </a:xfrm>
        </p:grpSpPr>
        <p:grpSp>
          <p:nvGrpSpPr>
            <p:cNvPr id="8331" name="Google Shape;8331;p57"/>
            <p:cNvGrpSpPr/>
            <p:nvPr/>
          </p:nvGrpSpPr>
          <p:grpSpPr>
            <a:xfrm>
              <a:off x="6743564" y="1193063"/>
              <a:ext cx="456889" cy="700379"/>
              <a:chOff x="6743564" y="1193063"/>
              <a:chExt cx="456889" cy="700379"/>
            </a:xfrm>
          </p:grpSpPr>
          <p:grpSp>
            <p:nvGrpSpPr>
              <p:cNvPr id="8332" name="Google Shape;8332;p57"/>
              <p:cNvGrpSpPr/>
              <p:nvPr/>
            </p:nvGrpSpPr>
            <p:grpSpPr>
              <a:xfrm>
                <a:off x="6743564" y="1690731"/>
                <a:ext cx="214402" cy="202710"/>
                <a:chOff x="6743564" y="1690731"/>
                <a:chExt cx="214402" cy="202710"/>
              </a:xfrm>
            </p:grpSpPr>
            <p:sp>
              <p:nvSpPr>
                <p:cNvPr id="8333" name="Google Shape;8333;p5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5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57"/>
              <p:cNvGrpSpPr/>
              <p:nvPr/>
            </p:nvGrpSpPr>
            <p:grpSpPr>
              <a:xfrm>
                <a:off x="6915505" y="1193063"/>
                <a:ext cx="284947" cy="589637"/>
                <a:chOff x="6915505" y="1193063"/>
                <a:chExt cx="284947" cy="589637"/>
              </a:xfrm>
            </p:grpSpPr>
            <p:sp>
              <p:nvSpPr>
                <p:cNvPr id="8336" name="Google Shape;8336;p5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37" name="Google Shape;8337;p5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338" name="Google Shape;8338;p57"/>
            <p:cNvGrpSpPr/>
            <p:nvPr/>
          </p:nvGrpSpPr>
          <p:grpSpPr>
            <a:xfrm>
              <a:off x="6520337" y="1193063"/>
              <a:ext cx="341815" cy="801589"/>
              <a:chOff x="6520337" y="1193063"/>
              <a:chExt cx="341815" cy="801589"/>
            </a:xfrm>
          </p:grpSpPr>
          <p:grpSp>
            <p:nvGrpSpPr>
              <p:cNvPr id="8339" name="Google Shape;8339;p57"/>
              <p:cNvGrpSpPr/>
              <p:nvPr/>
            </p:nvGrpSpPr>
            <p:grpSpPr>
              <a:xfrm>
                <a:off x="6520337" y="1589527"/>
                <a:ext cx="213950" cy="405125"/>
                <a:chOff x="6520337" y="1589527"/>
                <a:chExt cx="213950" cy="405125"/>
              </a:xfrm>
            </p:grpSpPr>
            <p:sp>
              <p:nvSpPr>
                <p:cNvPr id="8340" name="Google Shape;8340;p5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5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57"/>
              <p:cNvGrpSpPr/>
              <p:nvPr/>
            </p:nvGrpSpPr>
            <p:grpSpPr>
              <a:xfrm>
                <a:off x="6577204" y="1193063"/>
                <a:ext cx="284947" cy="453562"/>
                <a:chOff x="6577204" y="1193063"/>
                <a:chExt cx="284947" cy="453562"/>
              </a:xfrm>
            </p:grpSpPr>
            <p:sp>
              <p:nvSpPr>
                <p:cNvPr id="8343" name="Google Shape;8343;p5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44" name="Google Shape;8344;p5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345" name="Google Shape;8345;p57"/>
            <p:cNvGrpSpPr/>
            <p:nvPr/>
          </p:nvGrpSpPr>
          <p:grpSpPr>
            <a:xfrm>
              <a:off x="6238903" y="1193063"/>
              <a:ext cx="300475" cy="901782"/>
              <a:chOff x="6238903" y="1193063"/>
              <a:chExt cx="300475" cy="901782"/>
            </a:xfrm>
          </p:grpSpPr>
          <p:grpSp>
            <p:nvGrpSpPr>
              <p:cNvPr id="8346" name="Google Shape;8346;p57"/>
              <p:cNvGrpSpPr/>
              <p:nvPr/>
            </p:nvGrpSpPr>
            <p:grpSpPr>
              <a:xfrm>
                <a:off x="6290865" y="1489315"/>
                <a:ext cx="248514" cy="605530"/>
                <a:chOff x="6290865" y="1489315"/>
                <a:chExt cx="248514" cy="605530"/>
              </a:xfrm>
            </p:grpSpPr>
            <p:sp>
              <p:nvSpPr>
                <p:cNvPr id="8347" name="Google Shape;8347;p5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5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57"/>
              <p:cNvGrpSpPr/>
              <p:nvPr/>
            </p:nvGrpSpPr>
            <p:grpSpPr>
              <a:xfrm>
                <a:off x="6238903" y="1193063"/>
                <a:ext cx="284947" cy="327512"/>
                <a:chOff x="6238903" y="1193063"/>
                <a:chExt cx="284947" cy="327512"/>
              </a:xfrm>
            </p:grpSpPr>
            <p:sp>
              <p:nvSpPr>
                <p:cNvPr id="8350" name="Google Shape;8350;p5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1" name="Google Shape;8351;p5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352" name="Google Shape;8352;p57"/>
            <p:cNvGrpSpPr/>
            <p:nvPr/>
          </p:nvGrpSpPr>
          <p:grpSpPr>
            <a:xfrm>
              <a:off x="5900602" y="1193063"/>
              <a:ext cx="444345" cy="1023338"/>
              <a:chOff x="5900602" y="1193063"/>
              <a:chExt cx="444345" cy="1023338"/>
            </a:xfrm>
          </p:grpSpPr>
          <p:grpSp>
            <p:nvGrpSpPr>
              <p:cNvPr id="8353" name="Google Shape;8353;p57"/>
              <p:cNvGrpSpPr/>
              <p:nvPr/>
            </p:nvGrpSpPr>
            <p:grpSpPr>
              <a:xfrm>
                <a:off x="6046501" y="1367785"/>
                <a:ext cx="298446" cy="848616"/>
                <a:chOff x="6046501" y="1367785"/>
                <a:chExt cx="298446" cy="848616"/>
              </a:xfrm>
            </p:grpSpPr>
            <p:sp>
              <p:nvSpPr>
                <p:cNvPr id="8354" name="Google Shape;8354;p5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5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6" name="Google Shape;8356;p57"/>
              <p:cNvGrpSpPr/>
              <p:nvPr/>
            </p:nvGrpSpPr>
            <p:grpSpPr>
              <a:xfrm>
                <a:off x="5900602" y="1193063"/>
                <a:ext cx="284947" cy="182312"/>
                <a:chOff x="5900602" y="1193063"/>
                <a:chExt cx="284947" cy="182312"/>
              </a:xfrm>
            </p:grpSpPr>
            <p:sp>
              <p:nvSpPr>
                <p:cNvPr id="8357" name="Google Shape;8357;p5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58" name="Google Shape;8358;p5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359" name="Google Shape;8359;p57"/>
          <p:cNvGrpSpPr/>
          <p:nvPr/>
        </p:nvGrpSpPr>
        <p:grpSpPr>
          <a:xfrm>
            <a:off x="7217825" y="979415"/>
            <a:ext cx="1219413" cy="1051365"/>
            <a:chOff x="7287122" y="1165658"/>
            <a:chExt cx="1219413" cy="1051365"/>
          </a:xfrm>
        </p:grpSpPr>
        <p:grpSp>
          <p:nvGrpSpPr>
            <p:cNvPr id="8360" name="Google Shape;8360;p57"/>
            <p:cNvGrpSpPr/>
            <p:nvPr/>
          </p:nvGrpSpPr>
          <p:grpSpPr>
            <a:xfrm>
              <a:off x="7287122" y="1969723"/>
              <a:ext cx="1219413" cy="247300"/>
              <a:chOff x="7287122" y="1969723"/>
              <a:chExt cx="1219413" cy="247300"/>
            </a:xfrm>
          </p:grpSpPr>
          <p:sp>
            <p:nvSpPr>
              <p:cNvPr id="8361" name="Google Shape;8361;p5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2" name="Google Shape;8362;p57"/>
              <p:cNvGrpSpPr/>
              <p:nvPr/>
            </p:nvGrpSpPr>
            <p:grpSpPr>
              <a:xfrm>
                <a:off x="7287122" y="2063892"/>
                <a:ext cx="1151753" cy="73428"/>
                <a:chOff x="7287122" y="2063892"/>
                <a:chExt cx="1151753" cy="73428"/>
              </a:xfrm>
            </p:grpSpPr>
            <p:sp>
              <p:nvSpPr>
                <p:cNvPr id="8363" name="Google Shape;8363;p5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4" name="Google Shape;8364;p5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365" name="Google Shape;8365;p57"/>
            <p:cNvGrpSpPr/>
            <p:nvPr/>
          </p:nvGrpSpPr>
          <p:grpSpPr>
            <a:xfrm>
              <a:off x="7287122" y="1712201"/>
              <a:ext cx="1219403" cy="246767"/>
              <a:chOff x="7287122" y="1712201"/>
              <a:chExt cx="1219403" cy="246767"/>
            </a:xfrm>
          </p:grpSpPr>
          <p:sp>
            <p:nvSpPr>
              <p:cNvPr id="8366" name="Google Shape;8366;p5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67" name="Google Shape;8367;p57"/>
              <p:cNvGrpSpPr/>
              <p:nvPr/>
            </p:nvGrpSpPr>
            <p:grpSpPr>
              <a:xfrm>
                <a:off x="7287122" y="1842861"/>
                <a:ext cx="1005303" cy="73419"/>
                <a:chOff x="7287122" y="1842861"/>
                <a:chExt cx="1005303" cy="73419"/>
              </a:xfrm>
            </p:grpSpPr>
            <p:sp>
              <p:nvSpPr>
                <p:cNvPr id="8368" name="Google Shape;8368;p5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69" name="Google Shape;8369;p5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370" name="Google Shape;8370;p57"/>
            <p:cNvGrpSpPr/>
            <p:nvPr/>
          </p:nvGrpSpPr>
          <p:grpSpPr>
            <a:xfrm>
              <a:off x="7287122" y="1447520"/>
              <a:ext cx="1219403" cy="286667"/>
              <a:chOff x="7287122" y="1447520"/>
              <a:chExt cx="1219403" cy="286667"/>
            </a:xfrm>
          </p:grpSpPr>
          <p:sp>
            <p:nvSpPr>
              <p:cNvPr id="8371" name="Google Shape;8371;p5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2" name="Google Shape;8372;p57"/>
              <p:cNvGrpSpPr/>
              <p:nvPr/>
            </p:nvGrpSpPr>
            <p:grpSpPr>
              <a:xfrm>
                <a:off x="7287122" y="1581977"/>
                <a:ext cx="852803" cy="73428"/>
                <a:chOff x="7287122" y="1581977"/>
                <a:chExt cx="852803" cy="73428"/>
              </a:xfrm>
            </p:grpSpPr>
            <p:sp>
              <p:nvSpPr>
                <p:cNvPr id="8373" name="Google Shape;8373;p5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4" name="Google Shape;8374;p5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375" name="Google Shape;8375;p57"/>
            <p:cNvGrpSpPr/>
            <p:nvPr/>
          </p:nvGrpSpPr>
          <p:grpSpPr>
            <a:xfrm>
              <a:off x="7287122" y="1165658"/>
              <a:ext cx="1219403" cy="344253"/>
              <a:chOff x="7287122" y="1165658"/>
              <a:chExt cx="1219403" cy="344253"/>
            </a:xfrm>
          </p:grpSpPr>
          <p:sp>
            <p:nvSpPr>
              <p:cNvPr id="8376" name="Google Shape;8376;p5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7" name="Google Shape;8377;p57"/>
              <p:cNvGrpSpPr/>
              <p:nvPr/>
            </p:nvGrpSpPr>
            <p:grpSpPr>
              <a:xfrm>
                <a:off x="7287122" y="1341025"/>
                <a:ext cx="695703" cy="73419"/>
                <a:chOff x="7287122" y="1341025"/>
                <a:chExt cx="695703" cy="73419"/>
              </a:xfrm>
            </p:grpSpPr>
            <p:sp>
              <p:nvSpPr>
                <p:cNvPr id="8378" name="Google Shape;8378;p5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79" name="Google Shape;8379;p5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383"/>
        <p:cNvGrpSpPr/>
        <p:nvPr/>
      </p:nvGrpSpPr>
      <p:grpSpPr>
        <a:xfrm>
          <a:off x="0" y="0"/>
          <a:ext cx="0" cy="0"/>
          <a:chOff x="0" y="0"/>
          <a:chExt cx="0" cy="0"/>
        </a:xfrm>
      </p:grpSpPr>
      <p:sp>
        <p:nvSpPr>
          <p:cNvPr id="8384" name="Google Shape;8384;p5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385" name="Google Shape;8385;p58"/>
          <p:cNvGrpSpPr/>
          <p:nvPr/>
        </p:nvGrpSpPr>
        <p:grpSpPr>
          <a:xfrm>
            <a:off x="830341" y="2307733"/>
            <a:ext cx="340168" cy="298978"/>
            <a:chOff x="892750" y="267400"/>
            <a:chExt cx="483125" cy="424625"/>
          </a:xfrm>
        </p:grpSpPr>
        <p:sp>
          <p:nvSpPr>
            <p:cNvPr id="8386" name="Google Shape;8386;p5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7" name="Google Shape;8387;p5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88" name="Google Shape;8388;p5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89" name="Google Shape;8389;p58"/>
          <p:cNvGrpSpPr/>
          <p:nvPr/>
        </p:nvGrpSpPr>
        <p:grpSpPr>
          <a:xfrm>
            <a:off x="1268776" y="2287121"/>
            <a:ext cx="298996" cy="340204"/>
            <a:chOff x="1516475" y="238075"/>
            <a:chExt cx="424650" cy="483175"/>
          </a:xfrm>
        </p:grpSpPr>
        <p:sp>
          <p:nvSpPr>
            <p:cNvPr id="8390" name="Google Shape;8390;p5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1" name="Google Shape;8391;p5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2" name="Google Shape;8392;p58"/>
          <p:cNvGrpSpPr/>
          <p:nvPr/>
        </p:nvGrpSpPr>
        <p:grpSpPr>
          <a:xfrm>
            <a:off x="1661867" y="2367520"/>
            <a:ext cx="341488" cy="179405"/>
            <a:chOff x="2080675" y="352325"/>
            <a:chExt cx="485000" cy="254800"/>
          </a:xfrm>
        </p:grpSpPr>
        <p:sp>
          <p:nvSpPr>
            <p:cNvPr id="8393" name="Google Shape;8393;p5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4" name="Google Shape;8394;p5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395" name="Google Shape;8395;p58"/>
          <p:cNvGrpSpPr/>
          <p:nvPr/>
        </p:nvGrpSpPr>
        <p:grpSpPr>
          <a:xfrm>
            <a:off x="2111046" y="2287138"/>
            <a:ext cx="298996" cy="340168"/>
            <a:chOff x="2705375" y="238125"/>
            <a:chExt cx="424650" cy="483125"/>
          </a:xfrm>
        </p:grpSpPr>
        <p:sp>
          <p:nvSpPr>
            <p:cNvPr id="8396" name="Google Shape;8396;p5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7" name="Google Shape;8397;p5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8" name="Google Shape;8398;p5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399" name="Google Shape;8399;p5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0" name="Google Shape;8400;p58"/>
          <p:cNvGrpSpPr/>
          <p:nvPr/>
        </p:nvGrpSpPr>
        <p:grpSpPr>
          <a:xfrm>
            <a:off x="2527187" y="2287455"/>
            <a:ext cx="301161" cy="339535"/>
            <a:chOff x="3299850" y="238575"/>
            <a:chExt cx="427725" cy="482225"/>
          </a:xfrm>
        </p:grpSpPr>
        <p:sp>
          <p:nvSpPr>
            <p:cNvPr id="8401" name="Google Shape;8401;p5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2" name="Google Shape;8402;p5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3" name="Google Shape;8403;p5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4" name="Google Shape;8404;p5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5" name="Google Shape;8405;p5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06" name="Google Shape;8406;p58"/>
          <p:cNvGrpSpPr/>
          <p:nvPr/>
        </p:nvGrpSpPr>
        <p:grpSpPr>
          <a:xfrm>
            <a:off x="2914108" y="2287138"/>
            <a:ext cx="352455" cy="340168"/>
            <a:chOff x="3857225" y="238125"/>
            <a:chExt cx="500575" cy="483125"/>
          </a:xfrm>
        </p:grpSpPr>
        <p:sp>
          <p:nvSpPr>
            <p:cNvPr id="8407" name="Google Shape;8407;p5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8" name="Google Shape;8408;p5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09" name="Google Shape;8409;p5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0" name="Google Shape;8410;p5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1" name="Google Shape;8411;p5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2" name="Google Shape;8412;p5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3" name="Google Shape;8413;p5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14" name="Google Shape;8414;p5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15" name="Google Shape;8415;p58"/>
          <p:cNvGrpSpPr/>
          <p:nvPr/>
        </p:nvGrpSpPr>
        <p:grpSpPr>
          <a:xfrm>
            <a:off x="3760885" y="2287165"/>
            <a:ext cx="340186" cy="340116"/>
            <a:chOff x="5053900" y="238200"/>
            <a:chExt cx="483150" cy="483050"/>
          </a:xfrm>
        </p:grpSpPr>
        <p:sp>
          <p:nvSpPr>
            <p:cNvPr id="8416" name="Google Shape;8416;p5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7" name="Google Shape;8417;p5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8" name="Google Shape;8418;p5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19" name="Google Shape;8419;p5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20" name="Google Shape;8420;p58"/>
          <p:cNvGrpSpPr/>
          <p:nvPr/>
        </p:nvGrpSpPr>
        <p:grpSpPr>
          <a:xfrm>
            <a:off x="4174835" y="2287138"/>
            <a:ext cx="340168" cy="340168"/>
            <a:chOff x="5648375" y="238125"/>
            <a:chExt cx="483125" cy="483125"/>
          </a:xfrm>
        </p:grpSpPr>
        <p:sp>
          <p:nvSpPr>
            <p:cNvPr id="8421" name="Google Shape;8421;p5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2" name="Google Shape;8422;p5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3" name="Google Shape;8423;p5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4" name="Google Shape;8424;p5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5" name="Google Shape;8425;p5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6" name="Google Shape;8426;p5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7" name="Google Shape;8427;p5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8" name="Google Shape;8428;p5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29" name="Google Shape;8429;p5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0" name="Google Shape;8430;p5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1" name="Google Shape;8431;p58"/>
          <p:cNvGrpSpPr/>
          <p:nvPr/>
        </p:nvGrpSpPr>
        <p:grpSpPr>
          <a:xfrm>
            <a:off x="4591521" y="2287138"/>
            <a:ext cx="340168" cy="340168"/>
            <a:chOff x="6242825" y="238125"/>
            <a:chExt cx="483125" cy="483125"/>
          </a:xfrm>
        </p:grpSpPr>
        <p:sp>
          <p:nvSpPr>
            <p:cNvPr id="8432" name="Google Shape;8432;p5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3" name="Google Shape;8433;p5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4" name="Google Shape;8434;p5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35" name="Google Shape;8435;p58"/>
          <p:cNvGrpSpPr/>
          <p:nvPr/>
        </p:nvGrpSpPr>
        <p:grpSpPr>
          <a:xfrm>
            <a:off x="828643" y="2727362"/>
            <a:ext cx="343566" cy="298943"/>
            <a:chOff x="889275" y="861850"/>
            <a:chExt cx="487950" cy="424575"/>
          </a:xfrm>
        </p:grpSpPr>
        <p:sp>
          <p:nvSpPr>
            <p:cNvPr id="8436" name="Google Shape;8436;p5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7" name="Google Shape;8437;p5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8" name="Google Shape;8438;p5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39" name="Google Shape;8439;p5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40" name="Google Shape;8440;p5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1" name="Google Shape;8441;p5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42" name="Google Shape;8442;p58"/>
          <p:cNvGrpSpPr/>
          <p:nvPr/>
        </p:nvGrpSpPr>
        <p:grpSpPr>
          <a:xfrm>
            <a:off x="2090460" y="2706749"/>
            <a:ext cx="340168" cy="340168"/>
            <a:chOff x="2676100" y="832575"/>
            <a:chExt cx="483125" cy="483125"/>
          </a:xfrm>
        </p:grpSpPr>
        <p:sp>
          <p:nvSpPr>
            <p:cNvPr id="8443" name="Google Shape;8443;p5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4" name="Google Shape;8444;p5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5" name="Google Shape;8445;p5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46" name="Google Shape;8446;p58"/>
          <p:cNvGrpSpPr/>
          <p:nvPr/>
        </p:nvGrpSpPr>
        <p:grpSpPr>
          <a:xfrm>
            <a:off x="2501963" y="2706749"/>
            <a:ext cx="351610" cy="340168"/>
            <a:chOff x="3270550" y="832575"/>
            <a:chExt cx="499375" cy="483125"/>
          </a:xfrm>
        </p:grpSpPr>
        <p:sp>
          <p:nvSpPr>
            <p:cNvPr id="8447" name="Google Shape;8447;p5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8" name="Google Shape;8448;p5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49" name="Google Shape;8449;p5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0" name="Google Shape;8450;p58"/>
          <p:cNvGrpSpPr/>
          <p:nvPr/>
        </p:nvGrpSpPr>
        <p:grpSpPr>
          <a:xfrm>
            <a:off x="3335925" y="2727300"/>
            <a:ext cx="344798" cy="299066"/>
            <a:chOff x="4452900" y="861750"/>
            <a:chExt cx="489700" cy="424750"/>
          </a:xfrm>
        </p:grpSpPr>
        <p:sp>
          <p:nvSpPr>
            <p:cNvPr id="8451" name="Google Shape;8451;p5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2" name="Google Shape;8452;p5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3" name="Google Shape;8453;p5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54" name="Google Shape;8454;p58"/>
          <p:cNvGrpSpPr/>
          <p:nvPr/>
        </p:nvGrpSpPr>
        <p:grpSpPr>
          <a:xfrm>
            <a:off x="3753158" y="2706758"/>
            <a:ext cx="355641" cy="340151"/>
            <a:chOff x="5049750" y="832600"/>
            <a:chExt cx="505100" cy="483100"/>
          </a:xfrm>
        </p:grpSpPr>
        <p:sp>
          <p:nvSpPr>
            <p:cNvPr id="8455" name="Google Shape;8455;p5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56" name="Google Shape;8456;p5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57" name="Google Shape;8457;p5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58" name="Google Shape;8458;p58"/>
          <p:cNvGrpSpPr/>
          <p:nvPr/>
        </p:nvGrpSpPr>
        <p:grpSpPr>
          <a:xfrm>
            <a:off x="4612107" y="2706749"/>
            <a:ext cx="298996" cy="340168"/>
            <a:chOff x="6272100" y="832575"/>
            <a:chExt cx="424650" cy="483125"/>
          </a:xfrm>
        </p:grpSpPr>
        <p:sp>
          <p:nvSpPr>
            <p:cNvPr id="8459" name="Google Shape;8459;p5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0" name="Google Shape;8460;p5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1" name="Google Shape;8461;p58"/>
          <p:cNvGrpSpPr/>
          <p:nvPr/>
        </p:nvGrpSpPr>
        <p:grpSpPr>
          <a:xfrm>
            <a:off x="2920243" y="2717381"/>
            <a:ext cx="340186" cy="318904"/>
            <a:chOff x="3865000" y="847675"/>
            <a:chExt cx="483150" cy="452925"/>
          </a:xfrm>
        </p:grpSpPr>
        <p:sp>
          <p:nvSpPr>
            <p:cNvPr id="8462" name="Google Shape;8462;p5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3" name="Google Shape;8463;p5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4" name="Google Shape;8464;p5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5" name="Google Shape;8465;p5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66" name="Google Shape;8466;p58"/>
          <p:cNvGrpSpPr/>
          <p:nvPr/>
        </p:nvGrpSpPr>
        <p:grpSpPr>
          <a:xfrm>
            <a:off x="830315" y="3125798"/>
            <a:ext cx="340221" cy="340186"/>
            <a:chOff x="893650" y="1428000"/>
            <a:chExt cx="483200" cy="483150"/>
          </a:xfrm>
        </p:grpSpPr>
        <p:sp>
          <p:nvSpPr>
            <p:cNvPr id="8467" name="Google Shape;8467;p5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8" name="Google Shape;8468;p5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69" name="Google Shape;8469;p5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0" name="Google Shape;8470;p5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71" name="Google Shape;8471;p5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2" name="Google Shape;8472;p5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73" name="Google Shape;8473;p58"/>
          <p:cNvGrpSpPr/>
          <p:nvPr/>
        </p:nvGrpSpPr>
        <p:grpSpPr>
          <a:xfrm>
            <a:off x="2084132" y="3146463"/>
            <a:ext cx="352825" cy="298855"/>
            <a:chOff x="2676100" y="1456375"/>
            <a:chExt cx="501100" cy="424450"/>
          </a:xfrm>
        </p:grpSpPr>
        <p:sp>
          <p:nvSpPr>
            <p:cNvPr id="8474" name="Google Shape;8474;p5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5" name="Google Shape;8475;p5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6" name="Google Shape;8476;p5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77" name="Google Shape;8477;p58"/>
          <p:cNvGrpSpPr/>
          <p:nvPr/>
        </p:nvGrpSpPr>
        <p:grpSpPr>
          <a:xfrm>
            <a:off x="2507657" y="3125806"/>
            <a:ext cx="340221" cy="340168"/>
            <a:chOff x="3270475" y="1427025"/>
            <a:chExt cx="483200" cy="483125"/>
          </a:xfrm>
        </p:grpSpPr>
        <p:sp>
          <p:nvSpPr>
            <p:cNvPr id="8478" name="Google Shape;8478;p5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79" name="Google Shape;8479;p5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0" name="Google Shape;8480;p5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81" name="Google Shape;8481;p58"/>
          <p:cNvGrpSpPr/>
          <p:nvPr/>
        </p:nvGrpSpPr>
        <p:grpSpPr>
          <a:xfrm>
            <a:off x="2918570" y="3125780"/>
            <a:ext cx="343530" cy="340221"/>
            <a:chOff x="3860250" y="1427025"/>
            <a:chExt cx="487900" cy="483200"/>
          </a:xfrm>
        </p:grpSpPr>
        <p:sp>
          <p:nvSpPr>
            <p:cNvPr id="8482" name="Google Shape;8482;p5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3" name="Google Shape;8483;p5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4" name="Google Shape;8484;p5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85" name="Google Shape;8485;p5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6" name="Google Shape;8486;p5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87" name="Google Shape;8487;p58"/>
          <p:cNvGrpSpPr/>
          <p:nvPr/>
        </p:nvGrpSpPr>
        <p:grpSpPr>
          <a:xfrm>
            <a:off x="4174808" y="3125806"/>
            <a:ext cx="340221" cy="340168"/>
            <a:chOff x="5648375" y="1427025"/>
            <a:chExt cx="483200" cy="483125"/>
          </a:xfrm>
        </p:grpSpPr>
        <p:sp>
          <p:nvSpPr>
            <p:cNvPr id="8488" name="Google Shape;8488;p5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89" name="Google Shape;8489;p5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490" name="Google Shape;8490;p58"/>
          <p:cNvGrpSpPr/>
          <p:nvPr/>
        </p:nvGrpSpPr>
        <p:grpSpPr>
          <a:xfrm>
            <a:off x="4589294" y="3125789"/>
            <a:ext cx="344622" cy="340204"/>
            <a:chOff x="6238300" y="1426975"/>
            <a:chExt cx="489450" cy="483175"/>
          </a:xfrm>
        </p:grpSpPr>
        <p:sp>
          <p:nvSpPr>
            <p:cNvPr id="8491" name="Google Shape;8491;p5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2" name="Google Shape;8492;p5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3" name="Google Shape;8493;p5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494" name="Google Shape;8494;p5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495" name="Google Shape;8495;p58"/>
          <p:cNvGrpSpPr/>
          <p:nvPr/>
        </p:nvGrpSpPr>
        <p:grpSpPr>
          <a:xfrm>
            <a:off x="1248190" y="3544794"/>
            <a:ext cx="340168" cy="340186"/>
            <a:chOff x="1487200" y="2021475"/>
            <a:chExt cx="483125" cy="483150"/>
          </a:xfrm>
        </p:grpSpPr>
        <p:sp>
          <p:nvSpPr>
            <p:cNvPr id="8496" name="Google Shape;8496;p5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7" name="Google Shape;8497;p5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8" name="Google Shape;8498;p5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499" name="Google Shape;8499;p5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0" name="Google Shape;8500;p58"/>
          <p:cNvGrpSpPr/>
          <p:nvPr/>
        </p:nvGrpSpPr>
        <p:grpSpPr>
          <a:xfrm>
            <a:off x="1662527" y="3565398"/>
            <a:ext cx="340168" cy="298978"/>
            <a:chOff x="2081650" y="2050750"/>
            <a:chExt cx="483125" cy="424625"/>
          </a:xfrm>
        </p:grpSpPr>
        <p:sp>
          <p:nvSpPr>
            <p:cNvPr id="8501" name="Google Shape;8501;p5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2" name="Google Shape;8502;p5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3" name="Google Shape;8503;p5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4" name="Google Shape;8504;p5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5" name="Google Shape;8505;p5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6" name="Google Shape;8506;p5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07" name="Google Shape;8507;p58"/>
          <p:cNvGrpSpPr/>
          <p:nvPr/>
        </p:nvGrpSpPr>
        <p:grpSpPr>
          <a:xfrm>
            <a:off x="2090460" y="3588721"/>
            <a:ext cx="340168" cy="252332"/>
            <a:chOff x="2676100" y="2083800"/>
            <a:chExt cx="483125" cy="358375"/>
          </a:xfrm>
        </p:grpSpPr>
        <p:sp>
          <p:nvSpPr>
            <p:cNvPr id="8508" name="Google Shape;8508;p5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09" name="Google Shape;8509;p5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10" name="Google Shape;8510;p58"/>
          <p:cNvGrpSpPr/>
          <p:nvPr/>
        </p:nvGrpSpPr>
        <p:grpSpPr>
          <a:xfrm>
            <a:off x="2515974" y="3554766"/>
            <a:ext cx="323587" cy="320242"/>
            <a:chOff x="3282325" y="2035675"/>
            <a:chExt cx="459575" cy="454825"/>
          </a:xfrm>
        </p:grpSpPr>
        <p:sp>
          <p:nvSpPr>
            <p:cNvPr id="8511" name="Google Shape;8511;p5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2" name="Google Shape;8512;p5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3" name="Google Shape;8513;p5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4" name="Google Shape;8514;p5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15" name="Google Shape;8515;p5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6" name="Google Shape;8516;p5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17" name="Google Shape;8517;p58"/>
          <p:cNvGrpSpPr/>
          <p:nvPr/>
        </p:nvGrpSpPr>
        <p:grpSpPr>
          <a:xfrm>
            <a:off x="3760673" y="3544803"/>
            <a:ext cx="340608" cy="340168"/>
            <a:chOff x="5053900" y="2021500"/>
            <a:chExt cx="483750" cy="483125"/>
          </a:xfrm>
        </p:grpSpPr>
        <p:sp>
          <p:nvSpPr>
            <p:cNvPr id="8518" name="Google Shape;8518;p5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19" name="Google Shape;8519;p5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0" name="Google Shape;8520;p5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1" name="Google Shape;8521;p5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2" name="Google Shape;8522;p5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3" name="Google Shape;8523;p5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4" name="Google Shape;8524;p5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5" name="Google Shape;8525;p5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26" name="Google Shape;8526;p5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27" name="Google Shape;8527;p58"/>
          <p:cNvGrpSpPr/>
          <p:nvPr/>
        </p:nvGrpSpPr>
        <p:grpSpPr>
          <a:xfrm>
            <a:off x="4585773" y="3547971"/>
            <a:ext cx="351663" cy="333831"/>
            <a:chOff x="6222125" y="2025975"/>
            <a:chExt cx="499450" cy="474125"/>
          </a:xfrm>
        </p:grpSpPr>
        <p:sp>
          <p:nvSpPr>
            <p:cNvPr id="8528" name="Google Shape;8528;p5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29" name="Google Shape;8529;p5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0" name="Google Shape;8530;p5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1" name="Google Shape;8531;p58"/>
          <p:cNvGrpSpPr/>
          <p:nvPr/>
        </p:nvGrpSpPr>
        <p:grpSpPr>
          <a:xfrm>
            <a:off x="5043335" y="2364541"/>
            <a:ext cx="335504" cy="185953"/>
            <a:chOff x="896050" y="2725450"/>
            <a:chExt cx="476500" cy="264100"/>
          </a:xfrm>
        </p:grpSpPr>
        <p:sp>
          <p:nvSpPr>
            <p:cNvPr id="8532" name="Google Shape;8532;p5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3" name="Google Shape;8533;p5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4" name="Google Shape;8534;p5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5" name="Google Shape;8535;p58"/>
          <p:cNvGrpSpPr/>
          <p:nvPr/>
        </p:nvGrpSpPr>
        <p:grpSpPr>
          <a:xfrm>
            <a:off x="5474075" y="2287425"/>
            <a:ext cx="340168" cy="340186"/>
            <a:chOff x="1487200" y="2615925"/>
            <a:chExt cx="483125" cy="483150"/>
          </a:xfrm>
        </p:grpSpPr>
        <p:sp>
          <p:nvSpPr>
            <p:cNvPr id="8536" name="Google Shape;8536;p5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7" name="Google Shape;8537;p5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38" name="Google Shape;8538;p5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39" name="Google Shape;8539;p58"/>
          <p:cNvGrpSpPr/>
          <p:nvPr/>
        </p:nvGrpSpPr>
        <p:grpSpPr>
          <a:xfrm>
            <a:off x="5874024" y="2287425"/>
            <a:ext cx="353564" cy="340186"/>
            <a:chOff x="2077575" y="2615925"/>
            <a:chExt cx="502150" cy="483150"/>
          </a:xfrm>
        </p:grpSpPr>
        <p:sp>
          <p:nvSpPr>
            <p:cNvPr id="8540" name="Google Shape;8540;p5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1" name="Google Shape;8541;p5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2" name="Google Shape;8542;p5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3" name="Google Shape;8543;p5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4" name="Google Shape;8544;p58"/>
          <p:cNvGrpSpPr/>
          <p:nvPr/>
        </p:nvGrpSpPr>
        <p:grpSpPr>
          <a:xfrm>
            <a:off x="6297813" y="2303452"/>
            <a:ext cx="334536" cy="308132"/>
            <a:chOff x="2680100" y="2638725"/>
            <a:chExt cx="475125" cy="437625"/>
          </a:xfrm>
        </p:grpSpPr>
        <p:sp>
          <p:nvSpPr>
            <p:cNvPr id="8545" name="Google Shape;8545;p5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6" name="Google Shape;8546;p5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7" name="Google Shape;8547;p5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48" name="Google Shape;8548;p5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49" name="Google Shape;8549;p58"/>
          <p:cNvGrpSpPr/>
          <p:nvPr/>
        </p:nvGrpSpPr>
        <p:grpSpPr>
          <a:xfrm>
            <a:off x="6763452" y="2287425"/>
            <a:ext cx="239183" cy="340186"/>
            <a:chOff x="3342275" y="2615925"/>
            <a:chExt cx="339700" cy="483150"/>
          </a:xfrm>
        </p:grpSpPr>
        <p:sp>
          <p:nvSpPr>
            <p:cNvPr id="8550" name="Google Shape;8550;p5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1" name="Google Shape;8551;p5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52" name="Google Shape;8552;p5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3" name="Google Shape;8553;p5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4" name="Google Shape;8554;p5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55" name="Google Shape;8555;p58"/>
          <p:cNvGrpSpPr/>
          <p:nvPr/>
        </p:nvGrpSpPr>
        <p:grpSpPr>
          <a:xfrm>
            <a:off x="5380655" y="3961361"/>
            <a:ext cx="339482" cy="339271"/>
            <a:chOff x="5648900" y="2616600"/>
            <a:chExt cx="482150" cy="481850"/>
          </a:xfrm>
        </p:grpSpPr>
        <p:sp>
          <p:nvSpPr>
            <p:cNvPr id="8556" name="Google Shape;8556;p5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57" name="Google Shape;8557;p5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58" name="Google Shape;8558;p58"/>
          <p:cNvGrpSpPr/>
          <p:nvPr/>
        </p:nvGrpSpPr>
        <p:grpSpPr>
          <a:xfrm>
            <a:off x="3699939" y="3968149"/>
            <a:ext cx="325626" cy="325694"/>
            <a:chOff x="6242825" y="2615925"/>
            <a:chExt cx="483125" cy="483225"/>
          </a:xfrm>
        </p:grpSpPr>
        <p:sp>
          <p:nvSpPr>
            <p:cNvPr id="8559" name="Google Shape;8559;p5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0" name="Google Shape;8560;p5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1" name="Google Shape;8561;p5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2" name="Google Shape;8562;p5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3" name="Google Shape;8563;p5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4" name="Google Shape;8564;p5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65" name="Google Shape;8565;p58"/>
          <p:cNvGrpSpPr/>
          <p:nvPr/>
        </p:nvGrpSpPr>
        <p:grpSpPr>
          <a:xfrm>
            <a:off x="5473116" y="2707036"/>
            <a:ext cx="342087" cy="340186"/>
            <a:chOff x="1487200" y="3210375"/>
            <a:chExt cx="485850" cy="483150"/>
          </a:xfrm>
        </p:grpSpPr>
        <p:sp>
          <p:nvSpPr>
            <p:cNvPr id="8566" name="Google Shape;8566;p5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7" name="Google Shape;8567;p5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68" name="Google Shape;8568;p5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69" name="Google Shape;8569;p5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0" name="Google Shape;8570;p5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71" name="Google Shape;8571;p58"/>
          <p:cNvGrpSpPr/>
          <p:nvPr/>
        </p:nvGrpSpPr>
        <p:grpSpPr>
          <a:xfrm>
            <a:off x="6712475" y="2707027"/>
            <a:ext cx="341136" cy="340204"/>
            <a:chOff x="3269875" y="3210400"/>
            <a:chExt cx="484500" cy="483175"/>
          </a:xfrm>
        </p:grpSpPr>
        <p:sp>
          <p:nvSpPr>
            <p:cNvPr id="8572" name="Google Shape;8572;p5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3" name="Google Shape;8573;p5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4" name="Google Shape;8574;p58"/>
          <p:cNvGrpSpPr/>
          <p:nvPr/>
        </p:nvGrpSpPr>
        <p:grpSpPr>
          <a:xfrm>
            <a:off x="7211568" y="2706666"/>
            <a:ext cx="170216" cy="340925"/>
            <a:chOff x="3985700" y="3210375"/>
            <a:chExt cx="241750" cy="484200"/>
          </a:xfrm>
        </p:grpSpPr>
        <p:sp>
          <p:nvSpPr>
            <p:cNvPr id="8575" name="Google Shape;8575;p5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6" name="Google Shape;8576;p5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77" name="Google Shape;8577;p58"/>
          <p:cNvGrpSpPr/>
          <p:nvPr/>
        </p:nvGrpSpPr>
        <p:grpSpPr>
          <a:xfrm>
            <a:off x="7550838" y="2707678"/>
            <a:ext cx="339007" cy="338901"/>
            <a:chOff x="4460225" y="3211300"/>
            <a:chExt cx="481475" cy="481325"/>
          </a:xfrm>
        </p:grpSpPr>
        <p:sp>
          <p:nvSpPr>
            <p:cNvPr id="8578" name="Google Shape;8578;p5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79" name="Google Shape;8579;p5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80" name="Google Shape;8580;p5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81" name="Google Shape;8581;p58"/>
          <p:cNvGrpSpPr/>
          <p:nvPr/>
        </p:nvGrpSpPr>
        <p:grpSpPr>
          <a:xfrm>
            <a:off x="5824496" y="3990669"/>
            <a:ext cx="342034" cy="280654"/>
            <a:chOff x="5647000" y="3252650"/>
            <a:chExt cx="485775" cy="398600"/>
          </a:xfrm>
        </p:grpSpPr>
        <p:sp>
          <p:nvSpPr>
            <p:cNvPr id="8582" name="Google Shape;8582;p5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3" name="Google Shape;8583;p5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4" name="Google Shape;8584;p5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5" name="Google Shape;8585;p5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6" name="Google Shape;8586;p5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87" name="Google Shape;8587;p58"/>
          <p:cNvGrpSpPr/>
          <p:nvPr/>
        </p:nvGrpSpPr>
        <p:grpSpPr>
          <a:xfrm>
            <a:off x="4129937" y="3996769"/>
            <a:ext cx="326536" cy="268454"/>
            <a:chOff x="6242450" y="3252800"/>
            <a:chExt cx="484475" cy="398300"/>
          </a:xfrm>
        </p:grpSpPr>
        <p:sp>
          <p:nvSpPr>
            <p:cNvPr id="8588" name="Google Shape;8588;p5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89" name="Google Shape;8589;p5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0" name="Google Shape;8590;p5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1" name="Google Shape;8591;p58"/>
          <p:cNvGrpSpPr/>
          <p:nvPr/>
        </p:nvGrpSpPr>
        <p:grpSpPr>
          <a:xfrm>
            <a:off x="5061598" y="3126102"/>
            <a:ext cx="298978" cy="340168"/>
            <a:chOff x="922025" y="3804850"/>
            <a:chExt cx="424625" cy="483125"/>
          </a:xfrm>
        </p:grpSpPr>
        <p:sp>
          <p:nvSpPr>
            <p:cNvPr id="8592" name="Google Shape;8592;p5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3" name="Google Shape;8593;p5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594" name="Google Shape;8594;p5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595" name="Google Shape;8595;p58"/>
          <p:cNvGrpSpPr/>
          <p:nvPr/>
        </p:nvGrpSpPr>
        <p:grpSpPr>
          <a:xfrm>
            <a:off x="5894327" y="3126102"/>
            <a:ext cx="312955" cy="340168"/>
            <a:chOff x="2100300" y="3804850"/>
            <a:chExt cx="444475" cy="483125"/>
          </a:xfrm>
        </p:grpSpPr>
        <p:sp>
          <p:nvSpPr>
            <p:cNvPr id="8596" name="Google Shape;8596;p5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597" name="Google Shape;8597;p5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598" name="Google Shape;8598;p58"/>
          <p:cNvGrpSpPr/>
          <p:nvPr/>
        </p:nvGrpSpPr>
        <p:grpSpPr>
          <a:xfrm>
            <a:off x="6317950" y="3126102"/>
            <a:ext cx="294261" cy="340168"/>
            <a:chOff x="2708700" y="3804850"/>
            <a:chExt cx="417925" cy="483125"/>
          </a:xfrm>
        </p:grpSpPr>
        <p:sp>
          <p:nvSpPr>
            <p:cNvPr id="8599" name="Google Shape;8599;p5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0" name="Google Shape;8600;p5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1" name="Google Shape;8601;p5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2" name="Google Shape;8602;p5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03" name="Google Shape;8603;p5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4" name="Google Shape;8604;p5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05" name="Google Shape;8605;p58"/>
          <p:cNvGrpSpPr/>
          <p:nvPr/>
        </p:nvGrpSpPr>
        <p:grpSpPr>
          <a:xfrm>
            <a:off x="7554825" y="3127378"/>
            <a:ext cx="331033" cy="337616"/>
            <a:chOff x="4467450" y="3808475"/>
            <a:chExt cx="470150" cy="479500"/>
          </a:xfrm>
        </p:grpSpPr>
        <p:sp>
          <p:nvSpPr>
            <p:cNvPr id="8606" name="Google Shape;8606;p5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7" name="Google Shape;8607;p5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8" name="Google Shape;8608;p5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09" name="Google Shape;8609;p5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0" name="Google Shape;8610;p58"/>
          <p:cNvGrpSpPr/>
          <p:nvPr/>
        </p:nvGrpSpPr>
        <p:grpSpPr>
          <a:xfrm>
            <a:off x="7975172" y="3126102"/>
            <a:ext cx="340186" cy="340168"/>
            <a:chOff x="5053900" y="3804850"/>
            <a:chExt cx="483150" cy="483125"/>
          </a:xfrm>
        </p:grpSpPr>
        <p:sp>
          <p:nvSpPr>
            <p:cNvPr id="8611" name="Google Shape;8611;p5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2" name="Google Shape;8612;p5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3" name="Google Shape;8613;p5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4" name="Google Shape;8614;p5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15" name="Google Shape;8615;p58"/>
          <p:cNvGrpSpPr/>
          <p:nvPr/>
        </p:nvGrpSpPr>
        <p:grpSpPr>
          <a:xfrm>
            <a:off x="6270890" y="3960912"/>
            <a:ext cx="340168" cy="340168"/>
            <a:chOff x="5648375" y="3804850"/>
            <a:chExt cx="483125" cy="483125"/>
          </a:xfrm>
        </p:grpSpPr>
        <p:sp>
          <p:nvSpPr>
            <p:cNvPr id="8616" name="Google Shape;8616;p5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7" name="Google Shape;8617;p5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8" name="Google Shape;8618;p5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19" name="Google Shape;8619;p5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0" name="Google Shape;8620;p58"/>
          <p:cNvGrpSpPr/>
          <p:nvPr/>
        </p:nvGrpSpPr>
        <p:grpSpPr>
          <a:xfrm>
            <a:off x="4560845" y="3973272"/>
            <a:ext cx="280923" cy="315449"/>
            <a:chOff x="6276025" y="3812400"/>
            <a:chExt cx="416800" cy="468025"/>
          </a:xfrm>
        </p:grpSpPr>
        <p:sp>
          <p:nvSpPr>
            <p:cNvPr id="8621" name="Google Shape;8621;p5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2" name="Google Shape;8622;p5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3" name="Google Shape;8623;p5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4" name="Google Shape;8624;p5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5" name="Google Shape;8625;p58"/>
          <p:cNvGrpSpPr/>
          <p:nvPr/>
        </p:nvGrpSpPr>
        <p:grpSpPr>
          <a:xfrm>
            <a:off x="5039779" y="3545089"/>
            <a:ext cx="342615" cy="340186"/>
            <a:chOff x="890400" y="4399350"/>
            <a:chExt cx="486600" cy="483150"/>
          </a:xfrm>
        </p:grpSpPr>
        <p:sp>
          <p:nvSpPr>
            <p:cNvPr id="8626" name="Google Shape;8626;p5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7" name="Google Shape;8627;p5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28" name="Google Shape;8628;p5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29" name="Google Shape;8629;p58"/>
          <p:cNvGrpSpPr/>
          <p:nvPr/>
        </p:nvGrpSpPr>
        <p:grpSpPr>
          <a:xfrm>
            <a:off x="5474075" y="3560368"/>
            <a:ext cx="340168" cy="309628"/>
            <a:chOff x="1487200" y="4421025"/>
            <a:chExt cx="483125" cy="439750"/>
          </a:xfrm>
        </p:grpSpPr>
        <p:sp>
          <p:nvSpPr>
            <p:cNvPr id="8630" name="Google Shape;8630;p5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1" name="Google Shape;8631;p5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2" name="Google Shape;8632;p5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3" name="Google Shape;8633;p5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34" name="Google Shape;8634;p58"/>
          <p:cNvGrpSpPr/>
          <p:nvPr/>
        </p:nvGrpSpPr>
        <p:grpSpPr>
          <a:xfrm>
            <a:off x="5878353" y="3545107"/>
            <a:ext cx="344903" cy="340151"/>
            <a:chOff x="2079300" y="4399325"/>
            <a:chExt cx="489850" cy="483100"/>
          </a:xfrm>
        </p:grpSpPr>
        <p:sp>
          <p:nvSpPr>
            <p:cNvPr id="8635" name="Google Shape;8635;p5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36" name="Google Shape;8636;p5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37" name="Google Shape;8637;p5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38" name="Google Shape;8638;p58"/>
          <p:cNvGrpSpPr/>
          <p:nvPr/>
        </p:nvGrpSpPr>
        <p:grpSpPr>
          <a:xfrm>
            <a:off x="6744925" y="3545107"/>
            <a:ext cx="276236" cy="340151"/>
            <a:chOff x="3316000" y="4399325"/>
            <a:chExt cx="392325" cy="483100"/>
          </a:xfrm>
        </p:grpSpPr>
        <p:sp>
          <p:nvSpPr>
            <p:cNvPr id="8639" name="Google Shape;8639;p5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0" name="Google Shape;8640;p5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1" name="Google Shape;8641;p58"/>
          <p:cNvGrpSpPr/>
          <p:nvPr/>
        </p:nvGrpSpPr>
        <p:grpSpPr>
          <a:xfrm>
            <a:off x="7169665" y="3545089"/>
            <a:ext cx="254022" cy="340186"/>
            <a:chOff x="3926225" y="4399275"/>
            <a:chExt cx="360775" cy="483150"/>
          </a:xfrm>
        </p:grpSpPr>
        <p:sp>
          <p:nvSpPr>
            <p:cNvPr id="8642" name="Google Shape;8642;p5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3" name="Google Shape;8643;p5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44" name="Google Shape;8644;p5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645" name="Google Shape;8645;p58"/>
          <p:cNvGrpSpPr/>
          <p:nvPr/>
        </p:nvGrpSpPr>
        <p:grpSpPr>
          <a:xfrm>
            <a:off x="7975224" y="3545151"/>
            <a:ext cx="340080" cy="340063"/>
            <a:chOff x="5053975" y="4399375"/>
            <a:chExt cx="483000" cy="482975"/>
          </a:xfrm>
        </p:grpSpPr>
        <p:sp>
          <p:nvSpPr>
            <p:cNvPr id="8646" name="Google Shape;8646;p5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7" name="Google Shape;8647;p5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48" name="Google Shape;8648;p5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49" name="Google Shape;8649;p58"/>
          <p:cNvGrpSpPr/>
          <p:nvPr/>
        </p:nvGrpSpPr>
        <p:grpSpPr>
          <a:xfrm>
            <a:off x="6715417" y="3960912"/>
            <a:ext cx="340168" cy="340168"/>
            <a:chOff x="5648375" y="4399300"/>
            <a:chExt cx="483125" cy="483125"/>
          </a:xfrm>
        </p:grpSpPr>
        <p:sp>
          <p:nvSpPr>
            <p:cNvPr id="8650" name="Google Shape;8650;p5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1" name="Google Shape;8651;p5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2" name="Google Shape;8652;p58"/>
          <p:cNvGrpSpPr/>
          <p:nvPr/>
        </p:nvGrpSpPr>
        <p:grpSpPr>
          <a:xfrm>
            <a:off x="4946140" y="3979624"/>
            <a:ext cx="330007" cy="302744"/>
            <a:chOff x="6239575" y="4416275"/>
            <a:chExt cx="489625" cy="449175"/>
          </a:xfrm>
        </p:grpSpPr>
        <p:sp>
          <p:nvSpPr>
            <p:cNvPr id="8653" name="Google Shape;8653;p5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4" name="Google Shape;8654;p5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5" name="Google Shape;8655;p5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56" name="Google Shape;8656;p58"/>
          <p:cNvGrpSpPr/>
          <p:nvPr/>
        </p:nvGrpSpPr>
        <p:grpSpPr>
          <a:xfrm>
            <a:off x="2049419" y="3976879"/>
            <a:ext cx="308234" cy="308234"/>
            <a:chOff x="892750" y="4993750"/>
            <a:chExt cx="483125" cy="483125"/>
          </a:xfrm>
        </p:grpSpPr>
        <p:sp>
          <p:nvSpPr>
            <p:cNvPr id="8657" name="Google Shape;8657;p5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8" name="Google Shape;8658;p5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59" name="Google Shape;8659;p5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0" name="Google Shape;8660;p58"/>
          <p:cNvGrpSpPr/>
          <p:nvPr/>
        </p:nvGrpSpPr>
        <p:grpSpPr>
          <a:xfrm>
            <a:off x="853427" y="3984006"/>
            <a:ext cx="293982" cy="293982"/>
            <a:chOff x="2676100" y="4993750"/>
            <a:chExt cx="483125" cy="483125"/>
          </a:xfrm>
        </p:grpSpPr>
        <p:sp>
          <p:nvSpPr>
            <p:cNvPr id="8661" name="Google Shape;8661;p5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2" name="Google Shape;8662;p5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3" name="Google Shape;8663;p5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4" name="Google Shape;8664;p58"/>
          <p:cNvGrpSpPr/>
          <p:nvPr/>
        </p:nvGrpSpPr>
        <p:grpSpPr>
          <a:xfrm>
            <a:off x="3287244" y="3976879"/>
            <a:ext cx="308234" cy="308234"/>
            <a:chOff x="3270550" y="4993750"/>
            <a:chExt cx="483125" cy="483125"/>
          </a:xfrm>
        </p:grpSpPr>
        <p:sp>
          <p:nvSpPr>
            <p:cNvPr id="8665" name="Google Shape;8665;p5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6" name="Google Shape;8666;p5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67" name="Google Shape;8667;p5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68" name="Google Shape;8668;p58"/>
          <p:cNvGrpSpPr/>
          <p:nvPr/>
        </p:nvGrpSpPr>
        <p:grpSpPr>
          <a:xfrm>
            <a:off x="1271279" y="3983960"/>
            <a:ext cx="293997" cy="294073"/>
            <a:chOff x="4459450" y="4993700"/>
            <a:chExt cx="483150" cy="483275"/>
          </a:xfrm>
        </p:grpSpPr>
        <p:sp>
          <p:nvSpPr>
            <p:cNvPr id="8669" name="Google Shape;8669;p5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0" name="Google Shape;8670;p5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1" name="Google Shape;8671;p58"/>
          <p:cNvGrpSpPr/>
          <p:nvPr/>
        </p:nvGrpSpPr>
        <p:grpSpPr>
          <a:xfrm>
            <a:off x="2462028" y="3976879"/>
            <a:ext cx="308234" cy="308234"/>
            <a:chOff x="1487200" y="4993750"/>
            <a:chExt cx="483125" cy="483125"/>
          </a:xfrm>
        </p:grpSpPr>
        <p:sp>
          <p:nvSpPr>
            <p:cNvPr id="8672" name="Google Shape;8672;p5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3" name="Google Shape;8673;p5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4" name="Google Shape;8674;p58"/>
          <p:cNvGrpSpPr/>
          <p:nvPr/>
        </p:nvGrpSpPr>
        <p:grpSpPr>
          <a:xfrm>
            <a:off x="2874638" y="3976879"/>
            <a:ext cx="308234" cy="308234"/>
            <a:chOff x="2081650" y="4993750"/>
            <a:chExt cx="483125" cy="483125"/>
          </a:xfrm>
        </p:grpSpPr>
        <p:sp>
          <p:nvSpPr>
            <p:cNvPr id="8675" name="Google Shape;8675;p5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6" name="Google Shape;8676;p5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77" name="Google Shape;8677;p58"/>
          <p:cNvGrpSpPr/>
          <p:nvPr/>
        </p:nvGrpSpPr>
        <p:grpSpPr>
          <a:xfrm>
            <a:off x="1651280" y="3983960"/>
            <a:ext cx="293997" cy="294073"/>
            <a:chOff x="5053900" y="4993700"/>
            <a:chExt cx="483150" cy="483275"/>
          </a:xfrm>
        </p:grpSpPr>
        <p:sp>
          <p:nvSpPr>
            <p:cNvPr id="8678" name="Google Shape;8678;p5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79" name="Google Shape;8679;p5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680" name="Google Shape;8680;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8681" name="Google Shape;8681;p58"/>
          <p:cNvGrpSpPr/>
          <p:nvPr/>
        </p:nvGrpSpPr>
        <p:grpSpPr>
          <a:xfrm>
            <a:off x="7159962" y="3960299"/>
            <a:ext cx="195401" cy="341395"/>
            <a:chOff x="1426400" y="1814750"/>
            <a:chExt cx="407850" cy="712575"/>
          </a:xfrm>
        </p:grpSpPr>
        <p:sp>
          <p:nvSpPr>
            <p:cNvPr id="8682" name="Google Shape;8682;p5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5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5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5" name="Google Shape;8685;p58"/>
          <p:cNvGrpSpPr/>
          <p:nvPr/>
        </p:nvGrpSpPr>
        <p:grpSpPr>
          <a:xfrm>
            <a:off x="7494377" y="3991261"/>
            <a:ext cx="279423" cy="279471"/>
            <a:chOff x="1910075" y="2021700"/>
            <a:chExt cx="583225" cy="583325"/>
          </a:xfrm>
        </p:grpSpPr>
        <p:sp>
          <p:nvSpPr>
            <p:cNvPr id="8686" name="Google Shape;8686;p5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5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5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58"/>
          <p:cNvGrpSpPr/>
          <p:nvPr/>
        </p:nvGrpSpPr>
        <p:grpSpPr>
          <a:xfrm>
            <a:off x="7912814" y="4026678"/>
            <a:ext cx="392874" cy="208636"/>
            <a:chOff x="2749275" y="2099575"/>
            <a:chExt cx="820025" cy="435475"/>
          </a:xfrm>
        </p:grpSpPr>
        <p:sp>
          <p:nvSpPr>
            <p:cNvPr id="8690" name="Google Shape;8690;p5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5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5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5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97"/>
        <p:cNvGrpSpPr/>
        <p:nvPr/>
      </p:nvGrpSpPr>
      <p:grpSpPr>
        <a:xfrm>
          <a:off x="0" y="0"/>
          <a:ext cx="0" cy="0"/>
          <a:chOff x="0" y="0"/>
          <a:chExt cx="0" cy="0"/>
        </a:xfrm>
      </p:grpSpPr>
      <p:sp>
        <p:nvSpPr>
          <p:cNvPr id="8698" name="Google Shape;8698;p5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5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5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1" name="Google Shape;8701;p59"/>
          <p:cNvGrpSpPr/>
          <p:nvPr/>
        </p:nvGrpSpPr>
        <p:grpSpPr>
          <a:xfrm>
            <a:off x="2987728" y="1340982"/>
            <a:ext cx="371882" cy="373766"/>
            <a:chOff x="-41270450" y="1973375"/>
            <a:chExt cx="315850" cy="317450"/>
          </a:xfrm>
        </p:grpSpPr>
        <p:sp>
          <p:nvSpPr>
            <p:cNvPr id="8702" name="Google Shape;8702;p5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5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5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5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6" name="Google Shape;8706;p59"/>
          <p:cNvGrpSpPr/>
          <p:nvPr/>
        </p:nvGrpSpPr>
        <p:grpSpPr>
          <a:xfrm>
            <a:off x="3005407" y="1787939"/>
            <a:ext cx="395871" cy="372088"/>
            <a:chOff x="-41291625" y="2339025"/>
            <a:chExt cx="336225" cy="316025"/>
          </a:xfrm>
        </p:grpSpPr>
        <p:sp>
          <p:nvSpPr>
            <p:cNvPr id="8707" name="Google Shape;8707;p5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5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09" name="Google Shape;8709;p5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5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5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5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5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5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5" name="Google Shape;8715;p59"/>
          <p:cNvGrpSpPr/>
          <p:nvPr/>
        </p:nvGrpSpPr>
        <p:grpSpPr>
          <a:xfrm>
            <a:off x="1229534" y="1312990"/>
            <a:ext cx="396931" cy="373147"/>
            <a:chOff x="-42804750" y="1949600"/>
            <a:chExt cx="337125" cy="316925"/>
          </a:xfrm>
        </p:grpSpPr>
        <p:sp>
          <p:nvSpPr>
            <p:cNvPr id="8716" name="Google Shape;8716;p5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5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5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9" name="Google Shape;8719;p59"/>
          <p:cNvGrpSpPr/>
          <p:nvPr/>
        </p:nvGrpSpPr>
        <p:grpSpPr>
          <a:xfrm>
            <a:off x="1292211" y="1765686"/>
            <a:ext cx="335706" cy="364258"/>
            <a:chOff x="-42778750" y="2320125"/>
            <a:chExt cx="285125" cy="309375"/>
          </a:xfrm>
        </p:grpSpPr>
        <p:sp>
          <p:nvSpPr>
            <p:cNvPr id="8720" name="Google Shape;8720;p5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5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59"/>
          <p:cNvGrpSpPr/>
          <p:nvPr/>
        </p:nvGrpSpPr>
        <p:grpSpPr>
          <a:xfrm>
            <a:off x="1269879" y="2212691"/>
            <a:ext cx="375591" cy="374678"/>
            <a:chOff x="-42796875" y="2680675"/>
            <a:chExt cx="319000" cy="318225"/>
          </a:xfrm>
        </p:grpSpPr>
        <p:sp>
          <p:nvSpPr>
            <p:cNvPr id="8723" name="Google Shape;8723;p5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5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5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5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5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8" name="Google Shape;8728;p5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5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5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5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2" name="Google Shape;8732;p59"/>
          <p:cNvGrpSpPr/>
          <p:nvPr/>
        </p:nvGrpSpPr>
        <p:grpSpPr>
          <a:xfrm>
            <a:off x="2168150" y="3090966"/>
            <a:ext cx="390426" cy="369586"/>
            <a:chOff x="-39055650" y="2315975"/>
            <a:chExt cx="331600" cy="313900"/>
          </a:xfrm>
        </p:grpSpPr>
        <p:sp>
          <p:nvSpPr>
            <p:cNvPr id="8733" name="Google Shape;8733;p5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5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5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5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7" name="Google Shape;8737;p59"/>
          <p:cNvGrpSpPr/>
          <p:nvPr/>
        </p:nvGrpSpPr>
        <p:grpSpPr>
          <a:xfrm>
            <a:off x="1659816" y="1313166"/>
            <a:ext cx="380241" cy="371793"/>
            <a:chOff x="-42430625" y="1949750"/>
            <a:chExt cx="322950" cy="315775"/>
          </a:xfrm>
        </p:grpSpPr>
        <p:sp>
          <p:nvSpPr>
            <p:cNvPr id="8738" name="Google Shape;8738;p5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5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5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5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2" name="Google Shape;8742;p5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5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5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5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5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5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8" name="Google Shape;8748;p59"/>
          <p:cNvGrpSpPr/>
          <p:nvPr/>
        </p:nvGrpSpPr>
        <p:grpSpPr>
          <a:xfrm>
            <a:off x="2623344" y="3089112"/>
            <a:ext cx="372824" cy="372058"/>
            <a:chOff x="-38686275" y="2314400"/>
            <a:chExt cx="316650" cy="316000"/>
          </a:xfrm>
        </p:grpSpPr>
        <p:sp>
          <p:nvSpPr>
            <p:cNvPr id="8749" name="Google Shape;8749;p5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5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59"/>
          <p:cNvGrpSpPr/>
          <p:nvPr/>
        </p:nvGrpSpPr>
        <p:grpSpPr>
          <a:xfrm>
            <a:off x="2621946" y="3581152"/>
            <a:ext cx="375620" cy="373736"/>
            <a:chOff x="-38686275" y="2682250"/>
            <a:chExt cx="319025" cy="317425"/>
          </a:xfrm>
        </p:grpSpPr>
        <p:sp>
          <p:nvSpPr>
            <p:cNvPr id="8752" name="Google Shape;8752;p5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5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59"/>
          <p:cNvGrpSpPr/>
          <p:nvPr/>
        </p:nvGrpSpPr>
        <p:grpSpPr>
          <a:xfrm>
            <a:off x="3940328" y="3579695"/>
            <a:ext cx="391368" cy="376650"/>
            <a:chOff x="-37534750" y="2668075"/>
            <a:chExt cx="332400" cy="319900"/>
          </a:xfrm>
        </p:grpSpPr>
        <p:sp>
          <p:nvSpPr>
            <p:cNvPr id="8755" name="Google Shape;8755;p5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5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57" name="Google Shape;8757;p5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8" name="Google Shape;8758;p59"/>
          <p:cNvGrpSpPr/>
          <p:nvPr/>
        </p:nvGrpSpPr>
        <p:grpSpPr>
          <a:xfrm>
            <a:off x="2131694" y="1760829"/>
            <a:ext cx="375591" cy="374060"/>
            <a:chOff x="-42062025" y="2316000"/>
            <a:chExt cx="319000" cy="317700"/>
          </a:xfrm>
        </p:grpSpPr>
        <p:sp>
          <p:nvSpPr>
            <p:cNvPr id="8759" name="Google Shape;8759;p5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5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1" name="Google Shape;8761;p5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2" name="Google Shape;8762;p59"/>
          <p:cNvGrpSpPr/>
          <p:nvPr/>
        </p:nvGrpSpPr>
        <p:grpSpPr>
          <a:xfrm>
            <a:off x="876569" y="2671933"/>
            <a:ext cx="330143" cy="368173"/>
            <a:chOff x="-40150450" y="1977325"/>
            <a:chExt cx="280400" cy="312700"/>
          </a:xfrm>
        </p:grpSpPr>
        <p:sp>
          <p:nvSpPr>
            <p:cNvPr id="8763" name="Google Shape;8763;p5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5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5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5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59"/>
          <p:cNvGrpSpPr/>
          <p:nvPr/>
        </p:nvGrpSpPr>
        <p:grpSpPr>
          <a:xfrm>
            <a:off x="870534" y="3131151"/>
            <a:ext cx="342211" cy="372824"/>
            <a:chOff x="-40160700" y="2339625"/>
            <a:chExt cx="290650" cy="316650"/>
          </a:xfrm>
        </p:grpSpPr>
        <p:sp>
          <p:nvSpPr>
            <p:cNvPr id="8768" name="Google Shape;8768;p5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5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5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5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59"/>
          <p:cNvGrpSpPr/>
          <p:nvPr/>
        </p:nvGrpSpPr>
        <p:grpSpPr>
          <a:xfrm>
            <a:off x="852359" y="3581608"/>
            <a:ext cx="375591" cy="372824"/>
            <a:chOff x="-40171725" y="2705875"/>
            <a:chExt cx="319000" cy="316650"/>
          </a:xfrm>
        </p:grpSpPr>
        <p:sp>
          <p:nvSpPr>
            <p:cNvPr id="8773" name="Google Shape;8773;p5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5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59"/>
          <p:cNvGrpSpPr/>
          <p:nvPr/>
        </p:nvGrpSpPr>
        <p:grpSpPr>
          <a:xfrm>
            <a:off x="3109957" y="2656064"/>
            <a:ext cx="272686" cy="373766"/>
            <a:chOff x="-38275925" y="1946600"/>
            <a:chExt cx="231600" cy="317450"/>
          </a:xfrm>
        </p:grpSpPr>
        <p:sp>
          <p:nvSpPr>
            <p:cNvPr id="8776" name="Google Shape;8776;p5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5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8" name="Google Shape;8778;p5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5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0" name="Google Shape;8780;p59"/>
          <p:cNvGrpSpPr/>
          <p:nvPr/>
        </p:nvGrpSpPr>
        <p:grpSpPr>
          <a:xfrm>
            <a:off x="2173841" y="4053505"/>
            <a:ext cx="382096" cy="371911"/>
            <a:chOff x="-37190575" y="1951325"/>
            <a:chExt cx="324525" cy="315875"/>
          </a:xfrm>
        </p:grpSpPr>
        <p:sp>
          <p:nvSpPr>
            <p:cNvPr id="8781" name="Google Shape;8781;p5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5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5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5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5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6" name="Google Shape;8786;p5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7" name="Google Shape;8787;p59"/>
          <p:cNvGrpSpPr/>
          <p:nvPr/>
        </p:nvGrpSpPr>
        <p:grpSpPr>
          <a:xfrm>
            <a:off x="2574144" y="1839656"/>
            <a:ext cx="373736" cy="293055"/>
            <a:chOff x="-41694200" y="2382950"/>
            <a:chExt cx="317425" cy="248900"/>
          </a:xfrm>
        </p:grpSpPr>
        <p:sp>
          <p:nvSpPr>
            <p:cNvPr id="8788" name="Google Shape;8788;p5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5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0" name="Google Shape;8790;p59"/>
          <p:cNvGrpSpPr/>
          <p:nvPr/>
        </p:nvGrpSpPr>
        <p:grpSpPr>
          <a:xfrm>
            <a:off x="2570967" y="2192964"/>
            <a:ext cx="375591" cy="373766"/>
            <a:chOff x="-41695775" y="2683025"/>
            <a:chExt cx="319000" cy="317450"/>
          </a:xfrm>
        </p:grpSpPr>
        <p:sp>
          <p:nvSpPr>
            <p:cNvPr id="8791" name="Google Shape;8791;p5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5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5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59"/>
          <p:cNvGrpSpPr/>
          <p:nvPr/>
        </p:nvGrpSpPr>
        <p:grpSpPr>
          <a:xfrm>
            <a:off x="1313266" y="2685734"/>
            <a:ext cx="342211" cy="375620"/>
            <a:chOff x="-39792875" y="1971800"/>
            <a:chExt cx="290650" cy="319025"/>
          </a:xfrm>
        </p:grpSpPr>
        <p:sp>
          <p:nvSpPr>
            <p:cNvPr id="8795" name="Google Shape;8795;p5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5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5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59"/>
          <p:cNvGrpSpPr/>
          <p:nvPr/>
        </p:nvGrpSpPr>
        <p:grpSpPr>
          <a:xfrm>
            <a:off x="3490328" y="2657918"/>
            <a:ext cx="383950" cy="372618"/>
            <a:chOff x="-37956150" y="1948175"/>
            <a:chExt cx="326100" cy="316475"/>
          </a:xfrm>
        </p:grpSpPr>
        <p:sp>
          <p:nvSpPr>
            <p:cNvPr id="8799" name="Google Shape;8799;p5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5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5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59"/>
          <p:cNvGrpSpPr/>
          <p:nvPr/>
        </p:nvGrpSpPr>
        <p:grpSpPr>
          <a:xfrm>
            <a:off x="1323705" y="3133960"/>
            <a:ext cx="324609" cy="374825"/>
            <a:chOff x="-39783425" y="2337925"/>
            <a:chExt cx="275700" cy="318350"/>
          </a:xfrm>
        </p:grpSpPr>
        <p:sp>
          <p:nvSpPr>
            <p:cNvPr id="8803" name="Google Shape;8803;p5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5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59"/>
          <p:cNvGrpSpPr/>
          <p:nvPr/>
        </p:nvGrpSpPr>
        <p:grpSpPr>
          <a:xfrm>
            <a:off x="3497847" y="3165172"/>
            <a:ext cx="375620" cy="243015"/>
            <a:chOff x="-37953000" y="2379000"/>
            <a:chExt cx="319025" cy="206400"/>
          </a:xfrm>
        </p:grpSpPr>
        <p:sp>
          <p:nvSpPr>
            <p:cNvPr id="8806" name="Google Shape;8806;p5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5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5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5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5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11" name="Google Shape;8811;p5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5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5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14" name="Google Shape;8814;p5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15" name="Google Shape;8815;p5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6" name="Google Shape;8816;p59"/>
          <p:cNvGrpSpPr/>
          <p:nvPr/>
        </p:nvGrpSpPr>
        <p:grpSpPr>
          <a:xfrm>
            <a:off x="4855594" y="1782519"/>
            <a:ext cx="354107" cy="355063"/>
            <a:chOff x="-28467625" y="2331750"/>
            <a:chExt cx="296150" cy="296950"/>
          </a:xfrm>
        </p:grpSpPr>
        <p:sp>
          <p:nvSpPr>
            <p:cNvPr id="8817" name="Google Shape;8817;p5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5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59"/>
          <p:cNvGrpSpPr/>
          <p:nvPr/>
        </p:nvGrpSpPr>
        <p:grpSpPr>
          <a:xfrm>
            <a:off x="4869719" y="2225601"/>
            <a:ext cx="325858" cy="351327"/>
            <a:chOff x="-28461325" y="2701925"/>
            <a:chExt cx="272525" cy="293825"/>
          </a:xfrm>
        </p:grpSpPr>
        <p:sp>
          <p:nvSpPr>
            <p:cNvPr id="8820" name="Google Shape;8820;p5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5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5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3" name="Google Shape;8823;p59"/>
          <p:cNvGrpSpPr/>
          <p:nvPr/>
        </p:nvGrpSpPr>
        <p:grpSpPr>
          <a:xfrm>
            <a:off x="7093910" y="1399238"/>
            <a:ext cx="354107" cy="226974"/>
            <a:chOff x="-26585200" y="2025375"/>
            <a:chExt cx="296150" cy="189825"/>
          </a:xfrm>
        </p:grpSpPr>
        <p:sp>
          <p:nvSpPr>
            <p:cNvPr id="8824" name="Google Shape;8824;p5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5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5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5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5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59"/>
          <p:cNvGrpSpPr/>
          <p:nvPr/>
        </p:nvGrpSpPr>
        <p:grpSpPr>
          <a:xfrm>
            <a:off x="7094373" y="1783461"/>
            <a:ext cx="353180" cy="353180"/>
            <a:chOff x="-26584425" y="2340425"/>
            <a:chExt cx="295375" cy="295375"/>
          </a:xfrm>
        </p:grpSpPr>
        <p:sp>
          <p:nvSpPr>
            <p:cNvPr id="8830" name="Google Shape;8830;p5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5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5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5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5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59"/>
          <p:cNvGrpSpPr/>
          <p:nvPr/>
        </p:nvGrpSpPr>
        <p:grpSpPr>
          <a:xfrm>
            <a:off x="7089202" y="2224555"/>
            <a:ext cx="363523" cy="353419"/>
            <a:chOff x="-26585200" y="2710400"/>
            <a:chExt cx="304025" cy="295575"/>
          </a:xfrm>
        </p:grpSpPr>
        <p:sp>
          <p:nvSpPr>
            <p:cNvPr id="8836" name="Google Shape;8836;p5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5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5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5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5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5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5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5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5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5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5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5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8" name="Google Shape;8848;p59"/>
          <p:cNvGrpSpPr/>
          <p:nvPr/>
        </p:nvGrpSpPr>
        <p:grpSpPr>
          <a:xfrm>
            <a:off x="5744337" y="2666033"/>
            <a:ext cx="354136" cy="353210"/>
            <a:chOff x="-24709875" y="1970225"/>
            <a:chExt cx="296175" cy="295400"/>
          </a:xfrm>
        </p:grpSpPr>
        <p:sp>
          <p:nvSpPr>
            <p:cNvPr id="8849" name="Google Shape;8849;p5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5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59"/>
          <p:cNvGrpSpPr/>
          <p:nvPr/>
        </p:nvGrpSpPr>
        <p:grpSpPr>
          <a:xfrm>
            <a:off x="5776352" y="3112911"/>
            <a:ext cx="290107" cy="354107"/>
            <a:chOff x="-24683100" y="2340425"/>
            <a:chExt cx="242625" cy="296150"/>
          </a:xfrm>
        </p:grpSpPr>
        <p:sp>
          <p:nvSpPr>
            <p:cNvPr id="8852" name="Google Shape;8852;p5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5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5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5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56" name="Google Shape;8856;p5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7" name="Google Shape;8857;p59"/>
          <p:cNvGrpSpPr/>
          <p:nvPr/>
        </p:nvGrpSpPr>
        <p:grpSpPr>
          <a:xfrm>
            <a:off x="7982594" y="2666033"/>
            <a:ext cx="360713" cy="353210"/>
            <a:chOff x="-22881800" y="1971800"/>
            <a:chExt cx="301675" cy="295400"/>
          </a:xfrm>
        </p:grpSpPr>
        <p:sp>
          <p:nvSpPr>
            <p:cNvPr id="8858" name="Google Shape;8858;p5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5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5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5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5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5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4" name="Google Shape;8864;p5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5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66" name="Google Shape;8866;p59"/>
          <p:cNvGrpSpPr/>
          <p:nvPr/>
        </p:nvGrpSpPr>
        <p:grpSpPr>
          <a:xfrm>
            <a:off x="5358939" y="2224196"/>
            <a:ext cx="227930" cy="354136"/>
            <a:chOff x="-28043900" y="2701925"/>
            <a:chExt cx="190625" cy="296175"/>
          </a:xfrm>
        </p:grpSpPr>
        <p:sp>
          <p:nvSpPr>
            <p:cNvPr id="8867" name="Google Shape;8867;p5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5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5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5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5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59"/>
          <p:cNvGrpSpPr/>
          <p:nvPr/>
        </p:nvGrpSpPr>
        <p:grpSpPr>
          <a:xfrm>
            <a:off x="7531805" y="1336135"/>
            <a:ext cx="354136" cy="353180"/>
            <a:chOff x="-26215025" y="1971025"/>
            <a:chExt cx="296175" cy="295375"/>
          </a:xfrm>
        </p:grpSpPr>
        <p:sp>
          <p:nvSpPr>
            <p:cNvPr id="8873" name="Google Shape;8873;p5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5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5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5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5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5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5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5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1" name="Google Shape;8881;p59"/>
          <p:cNvGrpSpPr/>
          <p:nvPr/>
        </p:nvGrpSpPr>
        <p:grpSpPr>
          <a:xfrm>
            <a:off x="7531327" y="1783924"/>
            <a:ext cx="355093" cy="352253"/>
            <a:chOff x="-26215825" y="2341200"/>
            <a:chExt cx="296975" cy="294600"/>
          </a:xfrm>
        </p:grpSpPr>
        <p:sp>
          <p:nvSpPr>
            <p:cNvPr id="8882" name="Google Shape;8882;p5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5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59"/>
          <p:cNvGrpSpPr/>
          <p:nvPr/>
        </p:nvGrpSpPr>
        <p:grpSpPr>
          <a:xfrm>
            <a:off x="7563357" y="2224674"/>
            <a:ext cx="291033" cy="353180"/>
            <a:chOff x="-26179575" y="2710600"/>
            <a:chExt cx="243400" cy="295375"/>
          </a:xfrm>
        </p:grpSpPr>
        <p:sp>
          <p:nvSpPr>
            <p:cNvPr id="8885" name="Google Shape;8885;p5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5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5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59"/>
          <p:cNvGrpSpPr/>
          <p:nvPr/>
        </p:nvGrpSpPr>
        <p:grpSpPr>
          <a:xfrm>
            <a:off x="6202417" y="2666048"/>
            <a:ext cx="337187" cy="353180"/>
            <a:chOff x="-24328675" y="1971025"/>
            <a:chExt cx="282000" cy="295375"/>
          </a:xfrm>
        </p:grpSpPr>
        <p:sp>
          <p:nvSpPr>
            <p:cNvPr id="8889" name="Google Shape;8889;p5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5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59"/>
          <p:cNvGrpSpPr/>
          <p:nvPr/>
        </p:nvGrpSpPr>
        <p:grpSpPr>
          <a:xfrm>
            <a:off x="6204778" y="3113374"/>
            <a:ext cx="332464" cy="353180"/>
            <a:chOff x="-24330250" y="2340425"/>
            <a:chExt cx="278050" cy="295375"/>
          </a:xfrm>
        </p:grpSpPr>
        <p:sp>
          <p:nvSpPr>
            <p:cNvPr id="8892" name="Google Shape;8892;p5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5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5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5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5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5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5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9" name="Google Shape;8899;p59"/>
          <p:cNvGrpSpPr/>
          <p:nvPr/>
        </p:nvGrpSpPr>
        <p:grpSpPr>
          <a:xfrm>
            <a:off x="6194420" y="3554587"/>
            <a:ext cx="353180" cy="353180"/>
            <a:chOff x="-24338900" y="2710600"/>
            <a:chExt cx="295375" cy="295375"/>
          </a:xfrm>
        </p:grpSpPr>
        <p:sp>
          <p:nvSpPr>
            <p:cNvPr id="8900" name="Google Shape;8900;p5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5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59"/>
          <p:cNvGrpSpPr/>
          <p:nvPr/>
        </p:nvGrpSpPr>
        <p:grpSpPr>
          <a:xfrm>
            <a:off x="7985419" y="3113972"/>
            <a:ext cx="355063" cy="351984"/>
            <a:chOff x="-22859750" y="2335900"/>
            <a:chExt cx="296950" cy="294375"/>
          </a:xfrm>
        </p:grpSpPr>
        <p:sp>
          <p:nvSpPr>
            <p:cNvPr id="8903" name="Google Shape;8903;p5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5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5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6" name="Google Shape;8906;p59"/>
          <p:cNvGrpSpPr/>
          <p:nvPr/>
        </p:nvGrpSpPr>
        <p:grpSpPr>
          <a:xfrm>
            <a:off x="5764767" y="1336120"/>
            <a:ext cx="311749" cy="353210"/>
            <a:chOff x="-27710725" y="1959200"/>
            <a:chExt cx="260725" cy="295400"/>
          </a:xfrm>
        </p:grpSpPr>
        <p:sp>
          <p:nvSpPr>
            <p:cNvPr id="8907" name="Google Shape;8907;p5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5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9" name="Google Shape;8909;p59"/>
          <p:cNvGrpSpPr/>
          <p:nvPr/>
        </p:nvGrpSpPr>
        <p:grpSpPr>
          <a:xfrm>
            <a:off x="5742631" y="1844666"/>
            <a:ext cx="356020" cy="230770"/>
            <a:chOff x="-27728850" y="2382950"/>
            <a:chExt cx="297750" cy="193000"/>
          </a:xfrm>
        </p:grpSpPr>
        <p:sp>
          <p:nvSpPr>
            <p:cNvPr id="8910" name="Google Shape;8910;p5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5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5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13" name="Google Shape;8913;p5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5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15" name="Google Shape;8915;p59"/>
          <p:cNvGrpSpPr/>
          <p:nvPr/>
        </p:nvGrpSpPr>
        <p:grpSpPr>
          <a:xfrm>
            <a:off x="7973975" y="1792877"/>
            <a:ext cx="354136" cy="334348"/>
            <a:chOff x="-25844850" y="2357750"/>
            <a:chExt cx="296175" cy="279625"/>
          </a:xfrm>
        </p:grpSpPr>
        <p:sp>
          <p:nvSpPr>
            <p:cNvPr id="8916" name="Google Shape;8916;p5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5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5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5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5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5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5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59"/>
          <p:cNvGrpSpPr/>
          <p:nvPr/>
        </p:nvGrpSpPr>
        <p:grpSpPr>
          <a:xfrm>
            <a:off x="6702883" y="2666033"/>
            <a:ext cx="228887" cy="353210"/>
            <a:chOff x="-23917525" y="1970225"/>
            <a:chExt cx="191425" cy="295400"/>
          </a:xfrm>
        </p:grpSpPr>
        <p:sp>
          <p:nvSpPr>
            <p:cNvPr id="8924" name="Google Shape;8924;p5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5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5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7" name="Google Shape;8927;p59"/>
          <p:cNvGrpSpPr/>
          <p:nvPr/>
        </p:nvGrpSpPr>
        <p:grpSpPr>
          <a:xfrm>
            <a:off x="6658164" y="3112911"/>
            <a:ext cx="318325" cy="354107"/>
            <a:chOff x="-23952175" y="2340425"/>
            <a:chExt cx="266225" cy="296150"/>
          </a:xfrm>
        </p:grpSpPr>
        <p:sp>
          <p:nvSpPr>
            <p:cNvPr id="8928" name="Google Shape;8928;p5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5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0" name="Google Shape;8930;p5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31" name="Google Shape;8931;p59"/>
          <p:cNvGrpSpPr/>
          <p:nvPr/>
        </p:nvGrpSpPr>
        <p:grpSpPr>
          <a:xfrm>
            <a:off x="8043336" y="3553167"/>
            <a:ext cx="239230" cy="356020"/>
            <a:chOff x="-22811700" y="2700350"/>
            <a:chExt cx="200075" cy="297750"/>
          </a:xfrm>
        </p:grpSpPr>
        <p:sp>
          <p:nvSpPr>
            <p:cNvPr id="8932" name="Google Shape;8932;p5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5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5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5" name="Google Shape;8935;p59"/>
          <p:cNvGrpSpPr/>
          <p:nvPr/>
        </p:nvGrpSpPr>
        <p:grpSpPr>
          <a:xfrm>
            <a:off x="6191787" y="1335656"/>
            <a:ext cx="355063" cy="354136"/>
            <a:chOff x="-27358650" y="1961575"/>
            <a:chExt cx="296950" cy="296175"/>
          </a:xfrm>
        </p:grpSpPr>
        <p:sp>
          <p:nvSpPr>
            <p:cNvPr id="8936" name="Google Shape;8936;p5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5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8" name="Google Shape;8938;p5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5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0" name="Google Shape;8940;p59"/>
          <p:cNvGrpSpPr/>
          <p:nvPr/>
        </p:nvGrpSpPr>
        <p:grpSpPr>
          <a:xfrm>
            <a:off x="7090357" y="2666048"/>
            <a:ext cx="354136" cy="353180"/>
            <a:chOff x="-23599325" y="1971025"/>
            <a:chExt cx="296175" cy="295375"/>
          </a:xfrm>
        </p:grpSpPr>
        <p:sp>
          <p:nvSpPr>
            <p:cNvPr id="8941" name="Google Shape;8941;p5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5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3" name="Google Shape;8943;p5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5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5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6" name="Google Shape;8946;p59"/>
          <p:cNvGrpSpPr/>
          <p:nvPr/>
        </p:nvGrpSpPr>
        <p:grpSpPr>
          <a:xfrm>
            <a:off x="6634801" y="1335776"/>
            <a:ext cx="360713" cy="353897"/>
            <a:chOff x="-26993200" y="1961775"/>
            <a:chExt cx="301675" cy="295975"/>
          </a:xfrm>
        </p:grpSpPr>
        <p:sp>
          <p:nvSpPr>
            <p:cNvPr id="8947" name="Google Shape;8947;p5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5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5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0" name="Google Shape;8950;p59"/>
          <p:cNvGrpSpPr/>
          <p:nvPr/>
        </p:nvGrpSpPr>
        <p:grpSpPr>
          <a:xfrm>
            <a:off x="6659761" y="1783461"/>
            <a:ext cx="310792" cy="353180"/>
            <a:chOff x="-26970350" y="2332550"/>
            <a:chExt cx="259925" cy="295375"/>
          </a:xfrm>
        </p:grpSpPr>
        <p:sp>
          <p:nvSpPr>
            <p:cNvPr id="8951" name="Google Shape;8951;p5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5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59"/>
          <p:cNvGrpSpPr/>
          <p:nvPr/>
        </p:nvGrpSpPr>
        <p:grpSpPr>
          <a:xfrm>
            <a:off x="6639046" y="2256226"/>
            <a:ext cx="352223" cy="290077"/>
            <a:chOff x="-26986100" y="2735800"/>
            <a:chExt cx="294575" cy="242600"/>
          </a:xfrm>
        </p:grpSpPr>
        <p:sp>
          <p:nvSpPr>
            <p:cNvPr id="8954" name="Google Shape;8954;p5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5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6" name="Google Shape;8956;p59"/>
          <p:cNvGrpSpPr/>
          <p:nvPr/>
        </p:nvGrpSpPr>
        <p:grpSpPr>
          <a:xfrm>
            <a:off x="7538093" y="2665569"/>
            <a:ext cx="355063" cy="354136"/>
            <a:chOff x="-23229925" y="1970225"/>
            <a:chExt cx="296950" cy="296175"/>
          </a:xfrm>
        </p:grpSpPr>
        <p:sp>
          <p:nvSpPr>
            <p:cNvPr id="8957" name="Google Shape;8957;p5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5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5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5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59"/>
          <p:cNvGrpSpPr/>
          <p:nvPr/>
        </p:nvGrpSpPr>
        <p:grpSpPr>
          <a:xfrm>
            <a:off x="7580466" y="3112432"/>
            <a:ext cx="270318" cy="355063"/>
            <a:chOff x="-23177950" y="2340425"/>
            <a:chExt cx="226075" cy="296950"/>
          </a:xfrm>
        </p:grpSpPr>
        <p:sp>
          <p:nvSpPr>
            <p:cNvPr id="8962" name="Google Shape;8962;p5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5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4" name="Google Shape;8964;p59"/>
          <p:cNvGrpSpPr/>
          <p:nvPr/>
        </p:nvGrpSpPr>
        <p:grpSpPr>
          <a:xfrm>
            <a:off x="7538556" y="3554109"/>
            <a:ext cx="354136" cy="354136"/>
            <a:chOff x="-23229150" y="2710600"/>
            <a:chExt cx="296175" cy="296175"/>
          </a:xfrm>
        </p:grpSpPr>
        <p:sp>
          <p:nvSpPr>
            <p:cNvPr id="8965" name="Google Shape;8965;p5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5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7" name="Google Shape;8967;p5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5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9" name="Google Shape;8969;p59"/>
          <p:cNvGrpSpPr/>
          <p:nvPr/>
        </p:nvGrpSpPr>
        <p:grpSpPr>
          <a:xfrm>
            <a:off x="4855631" y="3123732"/>
            <a:ext cx="356946" cy="332464"/>
            <a:chOff x="-25477800" y="2357750"/>
            <a:chExt cx="298525" cy="278050"/>
          </a:xfrm>
        </p:grpSpPr>
        <p:sp>
          <p:nvSpPr>
            <p:cNvPr id="8970" name="Google Shape;8970;p5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5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72" name="Google Shape;8972;p5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5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74" name="Google Shape;8974;p59"/>
          <p:cNvGrpSpPr/>
          <p:nvPr/>
        </p:nvGrpSpPr>
        <p:grpSpPr>
          <a:xfrm>
            <a:off x="5298265" y="3112911"/>
            <a:ext cx="353180" cy="354107"/>
            <a:chOff x="-25104475" y="2340425"/>
            <a:chExt cx="295375" cy="296150"/>
          </a:xfrm>
        </p:grpSpPr>
        <p:sp>
          <p:nvSpPr>
            <p:cNvPr id="8975" name="Google Shape;8975;p5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5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5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5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5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5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5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5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5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4" name="Google Shape;8984;p5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5" name="Google Shape;8985;p59"/>
          <p:cNvGrpSpPr/>
          <p:nvPr/>
        </p:nvGrpSpPr>
        <p:grpSpPr>
          <a:xfrm>
            <a:off x="4855594" y="1782519"/>
            <a:ext cx="354107" cy="355063"/>
            <a:chOff x="-28467625" y="2331750"/>
            <a:chExt cx="296150" cy="296950"/>
          </a:xfrm>
        </p:grpSpPr>
        <p:sp>
          <p:nvSpPr>
            <p:cNvPr id="8986" name="Google Shape;8986;p5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5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991"/>
        <p:cNvGrpSpPr/>
        <p:nvPr/>
      </p:nvGrpSpPr>
      <p:grpSpPr>
        <a:xfrm>
          <a:off x="0" y="0"/>
          <a:ext cx="0" cy="0"/>
          <a:chOff x="0" y="0"/>
          <a:chExt cx="0" cy="0"/>
        </a:xfrm>
      </p:grpSpPr>
      <p:sp>
        <p:nvSpPr>
          <p:cNvPr id="8992" name="Google Shape;8992;p6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993" name="Google Shape;8993;p6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994" name="Google Shape;8994;p60"/>
          <p:cNvGrpSpPr/>
          <p:nvPr/>
        </p:nvGrpSpPr>
        <p:grpSpPr>
          <a:xfrm>
            <a:off x="854368" y="1313920"/>
            <a:ext cx="366269" cy="366240"/>
            <a:chOff x="-65131525" y="1914325"/>
            <a:chExt cx="316650" cy="316625"/>
          </a:xfrm>
        </p:grpSpPr>
        <p:sp>
          <p:nvSpPr>
            <p:cNvPr id="8995" name="Google Shape;8995;p6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7" name="Google Shape;8997;p60"/>
          <p:cNvGrpSpPr/>
          <p:nvPr/>
        </p:nvGrpSpPr>
        <p:grpSpPr>
          <a:xfrm>
            <a:off x="854368" y="1794207"/>
            <a:ext cx="366269" cy="366269"/>
            <a:chOff x="-65131525" y="2281350"/>
            <a:chExt cx="316650" cy="316650"/>
          </a:xfrm>
        </p:grpSpPr>
        <p:sp>
          <p:nvSpPr>
            <p:cNvPr id="8998" name="Google Shape;8998;p6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0" name="Google Shape;9000;p60"/>
          <p:cNvGrpSpPr/>
          <p:nvPr/>
        </p:nvGrpSpPr>
        <p:grpSpPr>
          <a:xfrm>
            <a:off x="857564" y="2259206"/>
            <a:ext cx="359878" cy="367165"/>
            <a:chOff x="-65129950" y="2646800"/>
            <a:chExt cx="311125" cy="317425"/>
          </a:xfrm>
        </p:grpSpPr>
        <p:sp>
          <p:nvSpPr>
            <p:cNvPr id="9001" name="Google Shape;9001;p6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3" name="Google Shape;9003;p60"/>
          <p:cNvGrpSpPr/>
          <p:nvPr/>
        </p:nvGrpSpPr>
        <p:grpSpPr>
          <a:xfrm>
            <a:off x="3060897" y="1312532"/>
            <a:ext cx="368987" cy="369016"/>
            <a:chOff x="-63252250" y="1930850"/>
            <a:chExt cx="319000" cy="319025"/>
          </a:xfrm>
        </p:grpSpPr>
        <p:sp>
          <p:nvSpPr>
            <p:cNvPr id="9004" name="Google Shape;9004;p6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6" name="Google Shape;9006;p6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60"/>
          <p:cNvGrpSpPr/>
          <p:nvPr/>
        </p:nvGrpSpPr>
        <p:grpSpPr>
          <a:xfrm>
            <a:off x="3061808" y="2258743"/>
            <a:ext cx="367165" cy="368091"/>
            <a:chOff x="-63250675" y="2664125"/>
            <a:chExt cx="317425" cy="318225"/>
          </a:xfrm>
        </p:grpSpPr>
        <p:sp>
          <p:nvSpPr>
            <p:cNvPr id="9008" name="Google Shape;9008;p6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0" name="Google Shape;9010;p60"/>
          <p:cNvGrpSpPr/>
          <p:nvPr/>
        </p:nvGrpSpPr>
        <p:grpSpPr>
          <a:xfrm>
            <a:off x="1738471" y="2735150"/>
            <a:ext cx="363522" cy="361266"/>
            <a:chOff x="-61354075" y="1940500"/>
            <a:chExt cx="314275" cy="312325"/>
          </a:xfrm>
        </p:grpSpPr>
        <p:sp>
          <p:nvSpPr>
            <p:cNvPr id="9011" name="Google Shape;9011;p6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5" name="Google Shape;9015;p60"/>
          <p:cNvGrpSpPr/>
          <p:nvPr/>
        </p:nvGrpSpPr>
        <p:grpSpPr>
          <a:xfrm>
            <a:off x="1737098" y="3183702"/>
            <a:ext cx="366269" cy="336195"/>
            <a:chOff x="-61354875" y="2322300"/>
            <a:chExt cx="316650" cy="290650"/>
          </a:xfrm>
        </p:grpSpPr>
        <p:sp>
          <p:nvSpPr>
            <p:cNvPr id="9016" name="Google Shape;9016;p6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9" name="Google Shape;9019;p60"/>
          <p:cNvGrpSpPr/>
          <p:nvPr/>
        </p:nvGrpSpPr>
        <p:grpSpPr>
          <a:xfrm>
            <a:off x="1737098" y="3611266"/>
            <a:ext cx="366269" cy="366269"/>
            <a:chOff x="-61354875" y="2671225"/>
            <a:chExt cx="316650" cy="316650"/>
          </a:xfrm>
        </p:grpSpPr>
        <p:sp>
          <p:nvSpPr>
            <p:cNvPr id="9020" name="Google Shape;9020;p6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60"/>
          <p:cNvGrpSpPr/>
          <p:nvPr/>
        </p:nvGrpSpPr>
        <p:grpSpPr>
          <a:xfrm>
            <a:off x="3952502" y="2731001"/>
            <a:ext cx="368987" cy="369566"/>
            <a:chOff x="-59502375" y="1904375"/>
            <a:chExt cx="319000" cy="319500"/>
          </a:xfrm>
        </p:grpSpPr>
        <p:sp>
          <p:nvSpPr>
            <p:cNvPr id="9026" name="Google Shape;9026;p6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0"/>
          <p:cNvGrpSpPr/>
          <p:nvPr/>
        </p:nvGrpSpPr>
        <p:grpSpPr>
          <a:xfrm>
            <a:off x="1298621" y="1315207"/>
            <a:ext cx="368987" cy="363666"/>
            <a:chOff x="-64774725" y="1916550"/>
            <a:chExt cx="319000" cy="314400"/>
          </a:xfrm>
        </p:grpSpPr>
        <p:sp>
          <p:nvSpPr>
            <p:cNvPr id="9030" name="Google Shape;9030;p6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2" name="Google Shape;9032;p60"/>
          <p:cNvGrpSpPr/>
          <p:nvPr/>
        </p:nvGrpSpPr>
        <p:grpSpPr>
          <a:xfrm>
            <a:off x="1299979" y="1792386"/>
            <a:ext cx="366269" cy="369913"/>
            <a:chOff x="-64764500" y="2280550"/>
            <a:chExt cx="316650" cy="319800"/>
          </a:xfrm>
        </p:grpSpPr>
        <p:sp>
          <p:nvSpPr>
            <p:cNvPr id="9033" name="Google Shape;9033;p6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35" name="Google Shape;9035;p6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6" name="Google Shape;9036;p60"/>
          <p:cNvGrpSpPr/>
          <p:nvPr/>
        </p:nvGrpSpPr>
        <p:grpSpPr>
          <a:xfrm>
            <a:off x="3512023" y="1352163"/>
            <a:ext cx="365344" cy="289753"/>
            <a:chOff x="-62882850" y="1999375"/>
            <a:chExt cx="315850" cy="250500"/>
          </a:xfrm>
        </p:grpSpPr>
        <p:sp>
          <p:nvSpPr>
            <p:cNvPr id="9037" name="Google Shape;9037;p6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9" name="Google Shape;9039;p60"/>
          <p:cNvGrpSpPr/>
          <p:nvPr/>
        </p:nvGrpSpPr>
        <p:grpSpPr>
          <a:xfrm>
            <a:off x="3503362" y="1793745"/>
            <a:ext cx="382665" cy="367194"/>
            <a:chOff x="-62890750" y="2296300"/>
            <a:chExt cx="330825" cy="317450"/>
          </a:xfrm>
        </p:grpSpPr>
        <p:sp>
          <p:nvSpPr>
            <p:cNvPr id="9040" name="Google Shape;9040;p6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3" name="Google Shape;9043;p60"/>
          <p:cNvGrpSpPr/>
          <p:nvPr/>
        </p:nvGrpSpPr>
        <p:grpSpPr>
          <a:xfrm>
            <a:off x="3512023" y="2259206"/>
            <a:ext cx="365344" cy="367165"/>
            <a:chOff x="-62882850" y="2664925"/>
            <a:chExt cx="315850" cy="317425"/>
          </a:xfrm>
        </p:grpSpPr>
        <p:sp>
          <p:nvSpPr>
            <p:cNvPr id="9044" name="Google Shape;9044;p6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6" name="Google Shape;9046;p6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47" name="Google Shape;9047;p60"/>
          <p:cNvGrpSpPr/>
          <p:nvPr/>
        </p:nvGrpSpPr>
        <p:grpSpPr>
          <a:xfrm>
            <a:off x="2183172" y="3171846"/>
            <a:ext cx="366269" cy="359907"/>
            <a:chOff x="-60988625" y="2310475"/>
            <a:chExt cx="316650" cy="311150"/>
          </a:xfrm>
        </p:grpSpPr>
        <p:sp>
          <p:nvSpPr>
            <p:cNvPr id="9048" name="Google Shape;9048;p6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60"/>
          <p:cNvGrpSpPr/>
          <p:nvPr/>
        </p:nvGrpSpPr>
        <p:grpSpPr>
          <a:xfrm>
            <a:off x="2183634" y="3610009"/>
            <a:ext cx="365344" cy="368785"/>
            <a:chOff x="-60987050" y="2671400"/>
            <a:chExt cx="315850" cy="318825"/>
          </a:xfrm>
        </p:grpSpPr>
        <p:sp>
          <p:nvSpPr>
            <p:cNvPr id="9055" name="Google Shape;9055;p6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7" name="Google Shape;9057;p60"/>
          <p:cNvGrpSpPr/>
          <p:nvPr/>
        </p:nvGrpSpPr>
        <p:grpSpPr>
          <a:xfrm>
            <a:off x="3952500" y="3172771"/>
            <a:ext cx="368987" cy="358056"/>
            <a:chOff x="-59481900" y="2290800"/>
            <a:chExt cx="319000" cy="309550"/>
          </a:xfrm>
        </p:grpSpPr>
        <p:sp>
          <p:nvSpPr>
            <p:cNvPr id="9058" name="Google Shape;9058;p6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4" name="Google Shape;9064;p60"/>
          <p:cNvGrpSpPr/>
          <p:nvPr/>
        </p:nvGrpSpPr>
        <p:grpSpPr>
          <a:xfrm>
            <a:off x="1741805" y="1313544"/>
            <a:ext cx="368987" cy="366992"/>
            <a:chOff x="-64401400" y="1914475"/>
            <a:chExt cx="319000" cy="317275"/>
          </a:xfrm>
        </p:grpSpPr>
        <p:sp>
          <p:nvSpPr>
            <p:cNvPr id="9065" name="Google Shape;9065;p6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8" name="Google Shape;9068;p60"/>
          <p:cNvGrpSpPr/>
          <p:nvPr/>
        </p:nvGrpSpPr>
        <p:grpSpPr>
          <a:xfrm>
            <a:off x="1806493" y="1794583"/>
            <a:ext cx="239610" cy="365517"/>
            <a:chOff x="-64343900" y="2282125"/>
            <a:chExt cx="207150" cy="316000"/>
          </a:xfrm>
        </p:grpSpPr>
        <p:sp>
          <p:nvSpPr>
            <p:cNvPr id="9069" name="Google Shape;9069;p6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1" name="Google Shape;9071;p6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2" name="Google Shape;9072;p60"/>
          <p:cNvGrpSpPr/>
          <p:nvPr/>
        </p:nvGrpSpPr>
        <p:grpSpPr>
          <a:xfrm>
            <a:off x="3986941" y="1313804"/>
            <a:ext cx="318873" cy="366471"/>
            <a:chOff x="-62496925" y="1931475"/>
            <a:chExt cx="275675" cy="316825"/>
          </a:xfrm>
        </p:grpSpPr>
        <p:sp>
          <p:nvSpPr>
            <p:cNvPr id="9073" name="Google Shape;9073;p6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5" name="Google Shape;9075;p60"/>
          <p:cNvGrpSpPr/>
          <p:nvPr/>
        </p:nvGrpSpPr>
        <p:grpSpPr>
          <a:xfrm>
            <a:off x="3963691" y="1793629"/>
            <a:ext cx="365373" cy="367426"/>
            <a:chOff x="-62516625" y="2297875"/>
            <a:chExt cx="315875" cy="317650"/>
          </a:xfrm>
        </p:grpSpPr>
        <p:sp>
          <p:nvSpPr>
            <p:cNvPr id="9076" name="Google Shape;9076;p6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6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8" name="Google Shape;9078;p60"/>
          <p:cNvGrpSpPr/>
          <p:nvPr/>
        </p:nvGrpSpPr>
        <p:grpSpPr>
          <a:xfrm>
            <a:off x="3962332" y="2275588"/>
            <a:ext cx="368091" cy="334402"/>
            <a:chOff x="-62518200" y="2692475"/>
            <a:chExt cx="318225" cy="289100"/>
          </a:xfrm>
        </p:grpSpPr>
        <p:sp>
          <p:nvSpPr>
            <p:cNvPr id="9079" name="Google Shape;9079;p6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1" name="Google Shape;9081;p60"/>
          <p:cNvGrpSpPr/>
          <p:nvPr/>
        </p:nvGrpSpPr>
        <p:grpSpPr>
          <a:xfrm>
            <a:off x="2648986" y="2733112"/>
            <a:ext cx="309793" cy="365344"/>
            <a:chOff x="-60597975" y="1939525"/>
            <a:chExt cx="267825" cy="315850"/>
          </a:xfrm>
        </p:grpSpPr>
        <p:sp>
          <p:nvSpPr>
            <p:cNvPr id="9082" name="Google Shape;9082;p6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4" name="Google Shape;9084;p60"/>
          <p:cNvGrpSpPr/>
          <p:nvPr/>
        </p:nvGrpSpPr>
        <p:grpSpPr>
          <a:xfrm>
            <a:off x="2619389" y="3167537"/>
            <a:ext cx="368987" cy="368525"/>
            <a:chOff x="-60620800" y="2304600"/>
            <a:chExt cx="319000" cy="318600"/>
          </a:xfrm>
        </p:grpSpPr>
        <p:sp>
          <p:nvSpPr>
            <p:cNvPr id="9085" name="Google Shape;9085;p6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8" name="Google Shape;9088;p60"/>
          <p:cNvGrpSpPr/>
          <p:nvPr/>
        </p:nvGrpSpPr>
        <p:grpSpPr>
          <a:xfrm>
            <a:off x="2620748" y="3663188"/>
            <a:ext cx="366269" cy="262426"/>
            <a:chOff x="-60621600" y="2716100"/>
            <a:chExt cx="316650" cy="226875"/>
          </a:xfrm>
        </p:grpSpPr>
        <p:sp>
          <p:nvSpPr>
            <p:cNvPr id="9089" name="Google Shape;9089;p6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0"/>
          <p:cNvGrpSpPr/>
          <p:nvPr/>
        </p:nvGrpSpPr>
        <p:grpSpPr>
          <a:xfrm>
            <a:off x="3957965" y="3611281"/>
            <a:ext cx="358056" cy="366240"/>
            <a:chOff x="-59475600" y="2658625"/>
            <a:chExt cx="309550" cy="316625"/>
          </a:xfrm>
        </p:grpSpPr>
        <p:sp>
          <p:nvSpPr>
            <p:cNvPr id="9092" name="Google Shape;9092;p6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99" name="Google Shape;9099;p6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1" name="Google Shape;9101;p60"/>
          <p:cNvGrpSpPr/>
          <p:nvPr/>
        </p:nvGrpSpPr>
        <p:grpSpPr>
          <a:xfrm>
            <a:off x="2233086" y="2259206"/>
            <a:ext cx="263294" cy="367165"/>
            <a:chOff x="-63987100" y="2646800"/>
            <a:chExt cx="227625" cy="317425"/>
          </a:xfrm>
        </p:grpSpPr>
        <p:sp>
          <p:nvSpPr>
            <p:cNvPr id="9102" name="Google Shape;9102;p6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0"/>
          <p:cNvGrpSpPr/>
          <p:nvPr/>
        </p:nvGrpSpPr>
        <p:grpSpPr>
          <a:xfrm>
            <a:off x="852428" y="2730827"/>
            <a:ext cx="358056" cy="369913"/>
            <a:chOff x="-62148000" y="1930075"/>
            <a:chExt cx="309550" cy="319800"/>
          </a:xfrm>
        </p:grpSpPr>
        <p:sp>
          <p:nvSpPr>
            <p:cNvPr id="9105" name="Google Shape;9105;p6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7" name="Google Shape;9107;p60"/>
          <p:cNvGrpSpPr/>
          <p:nvPr/>
        </p:nvGrpSpPr>
        <p:grpSpPr>
          <a:xfrm>
            <a:off x="849695" y="3169113"/>
            <a:ext cx="363522" cy="365373"/>
            <a:chOff x="-62150375" y="2297875"/>
            <a:chExt cx="314275" cy="315875"/>
          </a:xfrm>
        </p:grpSpPr>
        <p:sp>
          <p:nvSpPr>
            <p:cNvPr id="9108" name="Google Shape;9108;p6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60"/>
          <p:cNvGrpSpPr/>
          <p:nvPr/>
        </p:nvGrpSpPr>
        <p:grpSpPr>
          <a:xfrm>
            <a:off x="848322" y="3610356"/>
            <a:ext cx="366269" cy="368091"/>
            <a:chOff x="-62150375" y="2664925"/>
            <a:chExt cx="316650" cy="318225"/>
          </a:xfrm>
        </p:grpSpPr>
        <p:sp>
          <p:nvSpPr>
            <p:cNvPr id="9114" name="Google Shape;9114;p6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0"/>
          <p:cNvGrpSpPr/>
          <p:nvPr/>
        </p:nvGrpSpPr>
        <p:grpSpPr>
          <a:xfrm>
            <a:off x="3065911" y="2731333"/>
            <a:ext cx="367165" cy="368901"/>
            <a:chOff x="-60254550" y="1938025"/>
            <a:chExt cx="317425" cy="318925"/>
          </a:xfrm>
        </p:grpSpPr>
        <p:sp>
          <p:nvSpPr>
            <p:cNvPr id="9119" name="Google Shape;9119;p6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60"/>
          <p:cNvGrpSpPr/>
          <p:nvPr/>
        </p:nvGrpSpPr>
        <p:grpSpPr>
          <a:xfrm>
            <a:off x="3094149" y="3609907"/>
            <a:ext cx="310690" cy="368987"/>
            <a:chOff x="-60232500" y="2671225"/>
            <a:chExt cx="268600" cy="319000"/>
          </a:xfrm>
        </p:grpSpPr>
        <p:sp>
          <p:nvSpPr>
            <p:cNvPr id="9124" name="Google Shape;9124;p6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0"/>
          <p:cNvGrpSpPr/>
          <p:nvPr/>
        </p:nvGrpSpPr>
        <p:grpSpPr>
          <a:xfrm>
            <a:off x="2179643" y="4058541"/>
            <a:ext cx="365373" cy="368987"/>
            <a:chOff x="-59100700" y="1911950"/>
            <a:chExt cx="315875" cy="319000"/>
          </a:xfrm>
        </p:grpSpPr>
        <p:sp>
          <p:nvSpPr>
            <p:cNvPr id="9127" name="Google Shape;9127;p6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7" name="Google Shape;9137;p60"/>
          <p:cNvGrpSpPr/>
          <p:nvPr/>
        </p:nvGrpSpPr>
        <p:grpSpPr>
          <a:xfrm>
            <a:off x="2621810" y="1314021"/>
            <a:ext cx="379918" cy="366038"/>
            <a:chOff x="-63665750" y="1914325"/>
            <a:chExt cx="328450" cy="316450"/>
          </a:xfrm>
        </p:grpSpPr>
        <p:sp>
          <p:nvSpPr>
            <p:cNvPr id="9138" name="Google Shape;9138;p6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0" name="Google Shape;9140;p60"/>
          <p:cNvGrpSpPr/>
          <p:nvPr/>
        </p:nvGrpSpPr>
        <p:grpSpPr>
          <a:xfrm>
            <a:off x="2626814" y="1793065"/>
            <a:ext cx="369913" cy="368554"/>
            <a:chOff x="-63666550" y="2278975"/>
            <a:chExt cx="319800" cy="318625"/>
          </a:xfrm>
        </p:grpSpPr>
        <p:sp>
          <p:nvSpPr>
            <p:cNvPr id="9141" name="Google Shape;9141;p6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0"/>
          <p:cNvGrpSpPr/>
          <p:nvPr/>
        </p:nvGrpSpPr>
        <p:grpSpPr>
          <a:xfrm>
            <a:off x="2624081" y="2259090"/>
            <a:ext cx="375378" cy="367397"/>
            <a:chOff x="-63669700" y="2646600"/>
            <a:chExt cx="324525" cy="317625"/>
          </a:xfrm>
        </p:grpSpPr>
        <p:sp>
          <p:nvSpPr>
            <p:cNvPr id="9144" name="Google Shape;9144;p6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6" name="Google Shape;9146;p60"/>
          <p:cNvGrpSpPr/>
          <p:nvPr/>
        </p:nvGrpSpPr>
        <p:grpSpPr>
          <a:xfrm>
            <a:off x="1286361" y="2732418"/>
            <a:ext cx="366269" cy="366732"/>
            <a:chOff x="-61784125" y="1931250"/>
            <a:chExt cx="316650" cy="317050"/>
          </a:xfrm>
        </p:grpSpPr>
        <p:sp>
          <p:nvSpPr>
            <p:cNvPr id="9147" name="Google Shape;9147;p6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1" name="Google Shape;9151;p60"/>
          <p:cNvGrpSpPr/>
          <p:nvPr/>
        </p:nvGrpSpPr>
        <p:grpSpPr>
          <a:xfrm>
            <a:off x="1286360" y="3168665"/>
            <a:ext cx="366269" cy="366269"/>
            <a:chOff x="-61783350" y="2297100"/>
            <a:chExt cx="316650" cy="316650"/>
          </a:xfrm>
        </p:grpSpPr>
        <p:sp>
          <p:nvSpPr>
            <p:cNvPr id="9152" name="Google Shape;9152;p6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4" name="Google Shape;9154;p60"/>
          <p:cNvGrpSpPr/>
          <p:nvPr/>
        </p:nvGrpSpPr>
        <p:grpSpPr>
          <a:xfrm>
            <a:off x="1286360" y="3609748"/>
            <a:ext cx="366269" cy="369305"/>
            <a:chOff x="-61782550" y="2664925"/>
            <a:chExt cx="316650" cy="319275"/>
          </a:xfrm>
        </p:grpSpPr>
        <p:sp>
          <p:nvSpPr>
            <p:cNvPr id="9155" name="Google Shape;9155;p6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0"/>
          <p:cNvGrpSpPr/>
          <p:nvPr/>
        </p:nvGrpSpPr>
        <p:grpSpPr>
          <a:xfrm>
            <a:off x="3508137" y="2741136"/>
            <a:ext cx="367165" cy="349294"/>
            <a:chOff x="-59889100" y="1945025"/>
            <a:chExt cx="317425" cy="301975"/>
          </a:xfrm>
        </p:grpSpPr>
        <p:sp>
          <p:nvSpPr>
            <p:cNvPr id="9159" name="Google Shape;9159;p6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3" name="Google Shape;9163;p60"/>
          <p:cNvGrpSpPr/>
          <p:nvPr/>
        </p:nvGrpSpPr>
        <p:grpSpPr>
          <a:xfrm>
            <a:off x="3040249" y="3168589"/>
            <a:ext cx="366648" cy="366420"/>
            <a:chOff x="6479471" y="2079003"/>
            <a:chExt cx="348923" cy="348706"/>
          </a:xfrm>
        </p:grpSpPr>
        <p:sp>
          <p:nvSpPr>
            <p:cNvPr id="9164" name="Google Shape;9164;p6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5" name="Google Shape;9165;p60"/>
            <p:cNvGrpSpPr/>
            <p:nvPr/>
          </p:nvGrpSpPr>
          <p:grpSpPr>
            <a:xfrm>
              <a:off x="6520582" y="2079003"/>
              <a:ext cx="307811" cy="348706"/>
              <a:chOff x="-60218325" y="2304850"/>
              <a:chExt cx="279625" cy="316775"/>
            </a:xfrm>
          </p:grpSpPr>
          <p:sp>
            <p:nvSpPr>
              <p:cNvPr id="9166" name="Google Shape;9166;p6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73" name="Google Shape;9173;p6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60"/>
          <p:cNvGrpSpPr/>
          <p:nvPr/>
        </p:nvGrpSpPr>
        <p:grpSpPr>
          <a:xfrm>
            <a:off x="3507226" y="3611671"/>
            <a:ext cx="368987" cy="365459"/>
            <a:chOff x="-59889100" y="2671925"/>
            <a:chExt cx="319000" cy="315950"/>
          </a:xfrm>
        </p:grpSpPr>
        <p:sp>
          <p:nvSpPr>
            <p:cNvPr id="9175" name="Google Shape;9175;p6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9" name="Google Shape;9179;p60"/>
          <p:cNvGrpSpPr/>
          <p:nvPr/>
        </p:nvGrpSpPr>
        <p:grpSpPr>
          <a:xfrm>
            <a:off x="2620204" y="4054176"/>
            <a:ext cx="367165" cy="366269"/>
            <a:chOff x="-59092025" y="2296300"/>
            <a:chExt cx="317425" cy="316650"/>
          </a:xfrm>
        </p:grpSpPr>
        <p:sp>
          <p:nvSpPr>
            <p:cNvPr id="9180" name="Google Shape;9180;p6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2" name="Google Shape;9182;p60"/>
          <p:cNvGrpSpPr/>
          <p:nvPr/>
        </p:nvGrpSpPr>
        <p:grpSpPr>
          <a:xfrm>
            <a:off x="4865611" y="1305095"/>
            <a:ext cx="353174" cy="347599"/>
            <a:chOff x="683125" y="1955275"/>
            <a:chExt cx="299325" cy="294600"/>
          </a:xfrm>
        </p:grpSpPr>
        <p:sp>
          <p:nvSpPr>
            <p:cNvPr id="9183" name="Google Shape;9183;p6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7" name="Google Shape;9187;p60"/>
          <p:cNvGrpSpPr/>
          <p:nvPr/>
        </p:nvGrpSpPr>
        <p:grpSpPr>
          <a:xfrm>
            <a:off x="4866541" y="1755653"/>
            <a:ext cx="351315" cy="349486"/>
            <a:chOff x="685475" y="2318350"/>
            <a:chExt cx="297750" cy="296200"/>
          </a:xfrm>
        </p:grpSpPr>
        <p:sp>
          <p:nvSpPr>
            <p:cNvPr id="9188" name="Google Shape;9188;p6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1" name="Google Shape;9191;p60"/>
          <p:cNvGrpSpPr/>
          <p:nvPr/>
        </p:nvGrpSpPr>
        <p:grpSpPr>
          <a:xfrm>
            <a:off x="7094699" y="1304859"/>
            <a:ext cx="309517" cy="348071"/>
            <a:chOff x="2523000" y="1954875"/>
            <a:chExt cx="262325" cy="295000"/>
          </a:xfrm>
        </p:grpSpPr>
        <p:sp>
          <p:nvSpPr>
            <p:cNvPr id="9192" name="Google Shape;9192;p6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4" name="Google Shape;9194;p60"/>
          <p:cNvGrpSpPr/>
          <p:nvPr/>
        </p:nvGrpSpPr>
        <p:grpSpPr>
          <a:xfrm>
            <a:off x="7073800" y="1756125"/>
            <a:ext cx="351315" cy="348542"/>
            <a:chOff x="2508825" y="2318350"/>
            <a:chExt cx="297750" cy="295400"/>
          </a:xfrm>
        </p:grpSpPr>
        <p:sp>
          <p:nvSpPr>
            <p:cNvPr id="9195" name="Google Shape;9195;p6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97" name="Google Shape;9197;p6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98" name="Google Shape;9198;p60"/>
          <p:cNvGrpSpPr/>
          <p:nvPr/>
        </p:nvGrpSpPr>
        <p:grpSpPr>
          <a:xfrm>
            <a:off x="5747373" y="2670178"/>
            <a:ext cx="347599" cy="348513"/>
            <a:chOff x="4321150" y="1946600"/>
            <a:chExt cx="294600" cy="295375"/>
          </a:xfrm>
        </p:grpSpPr>
        <p:sp>
          <p:nvSpPr>
            <p:cNvPr id="9199" name="Google Shape;9199;p6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02" name="Google Shape;9202;p6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06" name="Google Shape;9206;p60"/>
          <p:cNvGrpSpPr/>
          <p:nvPr/>
        </p:nvGrpSpPr>
        <p:grpSpPr>
          <a:xfrm>
            <a:off x="5309921" y="1756125"/>
            <a:ext cx="352230" cy="348542"/>
            <a:chOff x="1049375" y="2318350"/>
            <a:chExt cx="298525" cy="295400"/>
          </a:xfrm>
        </p:grpSpPr>
        <p:sp>
          <p:nvSpPr>
            <p:cNvPr id="9207" name="Google Shape;9207;p6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1" name="Google Shape;9211;p60"/>
          <p:cNvGrpSpPr/>
          <p:nvPr/>
        </p:nvGrpSpPr>
        <p:grpSpPr>
          <a:xfrm>
            <a:off x="5310393" y="2196576"/>
            <a:ext cx="351286" cy="351286"/>
            <a:chOff x="1049375" y="2680675"/>
            <a:chExt cx="297725" cy="297725"/>
          </a:xfrm>
        </p:grpSpPr>
        <p:sp>
          <p:nvSpPr>
            <p:cNvPr id="9212" name="Google Shape;9212;p6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4" name="Google Shape;9214;p60"/>
          <p:cNvGrpSpPr/>
          <p:nvPr/>
        </p:nvGrpSpPr>
        <p:grpSpPr>
          <a:xfrm>
            <a:off x="7523845" y="1304623"/>
            <a:ext cx="348513" cy="348542"/>
            <a:chOff x="2872725" y="1954475"/>
            <a:chExt cx="295375" cy="295400"/>
          </a:xfrm>
        </p:grpSpPr>
        <p:sp>
          <p:nvSpPr>
            <p:cNvPr id="9215" name="Google Shape;9215;p6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0"/>
          <p:cNvGrpSpPr/>
          <p:nvPr/>
        </p:nvGrpSpPr>
        <p:grpSpPr>
          <a:xfrm>
            <a:off x="7545216" y="1755196"/>
            <a:ext cx="305771" cy="350401"/>
            <a:chOff x="2890050" y="2318350"/>
            <a:chExt cx="259150" cy="296975"/>
          </a:xfrm>
        </p:grpSpPr>
        <p:sp>
          <p:nvSpPr>
            <p:cNvPr id="9219" name="Google Shape;9219;p6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1" name="Google Shape;9221;p6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2" name="Google Shape;9222;p60"/>
          <p:cNvGrpSpPr/>
          <p:nvPr/>
        </p:nvGrpSpPr>
        <p:grpSpPr>
          <a:xfrm>
            <a:off x="6187732" y="2670650"/>
            <a:ext cx="347569" cy="347569"/>
            <a:chOff x="4685050" y="1945825"/>
            <a:chExt cx="294575" cy="294575"/>
          </a:xfrm>
        </p:grpSpPr>
        <p:sp>
          <p:nvSpPr>
            <p:cNvPr id="9223" name="Google Shape;9223;p6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8" name="Google Shape;9228;p6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0" name="Google Shape;9230;p60"/>
          <p:cNvGrpSpPr/>
          <p:nvPr/>
        </p:nvGrpSpPr>
        <p:grpSpPr>
          <a:xfrm>
            <a:off x="7958004" y="3159625"/>
            <a:ext cx="348513" cy="347599"/>
            <a:chOff x="6131900" y="2301825"/>
            <a:chExt cx="295375" cy="294600"/>
          </a:xfrm>
        </p:grpSpPr>
        <p:sp>
          <p:nvSpPr>
            <p:cNvPr id="9231" name="Google Shape;9231;p6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5" name="Google Shape;9235;p60"/>
          <p:cNvGrpSpPr/>
          <p:nvPr/>
        </p:nvGrpSpPr>
        <p:grpSpPr>
          <a:xfrm>
            <a:off x="5753997" y="1304166"/>
            <a:ext cx="351315" cy="349457"/>
            <a:chOff x="1412450" y="1954475"/>
            <a:chExt cx="297750" cy="296175"/>
          </a:xfrm>
        </p:grpSpPr>
        <p:sp>
          <p:nvSpPr>
            <p:cNvPr id="9236" name="Google Shape;9236;p6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38" name="Google Shape;9238;p6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39" name="Google Shape;9239;p60"/>
          <p:cNvGrpSpPr/>
          <p:nvPr/>
        </p:nvGrpSpPr>
        <p:grpSpPr>
          <a:xfrm>
            <a:off x="5753997" y="2196694"/>
            <a:ext cx="351315" cy="351050"/>
            <a:chOff x="1413250" y="2680675"/>
            <a:chExt cx="297750" cy="297525"/>
          </a:xfrm>
        </p:grpSpPr>
        <p:sp>
          <p:nvSpPr>
            <p:cNvPr id="9240" name="Google Shape;9240;p6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4" name="Google Shape;9244;p6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47" name="Google Shape;9247;p60"/>
          <p:cNvGrpSpPr/>
          <p:nvPr/>
        </p:nvGrpSpPr>
        <p:grpSpPr>
          <a:xfrm>
            <a:off x="6630407" y="2670311"/>
            <a:ext cx="350371" cy="348247"/>
            <a:chOff x="5045775" y="1946400"/>
            <a:chExt cx="296950" cy="295150"/>
          </a:xfrm>
        </p:grpSpPr>
        <p:sp>
          <p:nvSpPr>
            <p:cNvPr id="9248" name="Google Shape;9248;p6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60"/>
          <p:cNvGrpSpPr/>
          <p:nvPr/>
        </p:nvGrpSpPr>
        <p:grpSpPr>
          <a:xfrm>
            <a:off x="6629006" y="3179138"/>
            <a:ext cx="353174" cy="308573"/>
            <a:chOff x="5046550" y="2327025"/>
            <a:chExt cx="299325" cy="261525"/>
          </a:xfrm>
        </p:grpSpPr>
        <p:sp>
          <p:nvSpPr>
            <p:cNvPr id="9251" name="Google Shape;9251;p6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54" name="Google Shape;9254;p6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55" name="Google Shape;9255;p60"/>
          <p:cNvGrpSpPr/>
          <p:nvPr/>
        </p:nvGrpSpPr>
        <p:grpSpPr>
          <a:xfrm>
            <a:off x="7956604" y="3608476"/>
            <a:ext cx="351315" cy="348513"/>
            <a:chOff x="6167350" y="2672800"/>
            <a:chExt cx="297750" cy="295375"/>
          </a:xfrm>
        </p:grpSpPr>
        <p:sp>
          <p:nvSpPr>
            <p:cNvPr id="9256" name="Google Shape;9256;p6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1" name="Google Shape;9261;p60"/>
          <p:cNvGrpSpPr/>
          <p:nvPr/>
        </p:nvGrpSpPr>
        <p:grpSpPr>
          <a:xfrm>
            <a:off x="6197601" y="1303709"/>
            <a:ext cx="347599" cy="350371"/>
            <a:chOff x="1777925" y="1953700"/>
            <a:chExt cx="294600" cy="296950"/>
          </a:xfrm>
        </p:grpSpPr>
        <p:sp>
          <p:nvSpPr>
            <p:cNvPr id="9262" name="Google Shape;9262;p6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6" name="Google Shape;9266;p60"/>
          <p:cNvGrpSpPr/>
          <p:nvPr/>
        </p:nvGrpSpPr>
        <p:grpSpPr>
          <a:xfrm>
            <a:off x="6213411" y="1756597"/>
            <a:ext cx="315977" cy="347599"/>
            <a:chOff x="1790525" y="2319150"/>
            <a:chExt cx="267800" cy="294600"/>
          </a:xfrm>
        </p:grpSpPr>
        <p:sp>
          <p:nvSpPr>
            <p:cNvPr id="9267" name="Google Shape;9267;p6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69" name="Google Shape;9269;p6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0" name="Google Shape;9270;p60"/>
          <p:cNvGrpSpPr/>
          <p:nvPr/>
        </p:nvGrpSpPr>
        <p:grpSpPr>
          <a:xfrm>
            <a:off x="4866386" y="2670163"/>
            <a:ext cx="349457" cy="348542"/>
            <a:chOff x="3599700" y="1954475"/>
            <a:chExt cx="296175" cy="295400"/>
          </a:xfrm>
        </p:grpSpPr>
        <p:sp>
          <p:nvSpPr>
            <p:cNvPr id="9271" name="Google Shape;9271;p6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60"/>
          <p:cNvGrpSpPr/>
          <p:nvPr/>
        </p:nvGrpSpPr>
        <p:grpSpPr>
          <a:xfrm>
            <a:off x="4867316" y="3159626"/>
            <a:ext cx="347599" cy="347599"/>
            <a:chOff x="3601275" y="2319150"/>
            <a:chExt cx="294600" cy="294600"/>
          </a:xfrm>
        </p:grpSpPr>
        <p:sp>
          <p:nvSpPr>
            <p:cNvPr id="9275" name="Google Shape;9275;p6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7" name="Google Shape;9277;p6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78" name="Google Shape;9278;p60"/>
          <p:cNvGrpSpPr/>
          <p:nvPr/>
        </p:nvGrpSpPr>
        <p:grpSpPr>
          <a:xfrm>
            <a:off x="7087019" y="2669721"/>
            <a:ext cx="328071" cy="349427"/>
            <a:chOff x="5421475" y="1945825"/>
            <a:chExt cx="278050" cy="296150"/>
          </a:xfrm>
        </p:grpSpPr>
        <p:sp>
          <p:nvSpPr>
            <p:cNvPr id="9279" name="Google Shape;9279;p6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6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87" name="Google Shape;9287;p6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88" name="Google Shape;9288;p60"/>
          <p:cNvGrpSpPr/>
          <p:nvPr/>
        </p:nvGrpSpPr>
        <p:grpSpPr>
          <a:xfrm>
            <a:off x="7075869" y="3670273"/>
            <a:ext cx="350371" cy="224918"/>
            <a:chOff x="5411225" y="2726350"/>
            <a:chExt cx="296950" cy="190625"/>
          </a:xfrm>
        </p:grpSpPr>
        <p:sp>
          <p:nvSpPr>
            <p:cNvPr id="9289" name="Google Shape;9289;p6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1" name="Google Shape;9291;p60"/>
          <p:cNvGrpSpPr/>
          <p:nvPr/>
        </p:nvGrpSpPr>
        <p:grpSpPr>
          <a:xfrm>
            <a:off x="6185904" y="4059546"/>
            <a:ext cx="351286" cy="326390"/>
            <a:chOff x="6524150" y="1938725"/>
            <a:chExt cx="297725" cy="276625"/>
          </a:xfrm>
        </p:grpSpPr>
        <p:sp>
          <p:nvSpPr>
            <p:cNvPr id="9292" name="Google Shape;9292;p6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6" name="Google Shape;9296;p60"/>
          <p:cNvGrpSpPr/>
          <p:nvPr/>
        </p:nvGrpSpPr>
        <p:grpSpPr>
          <a:xfrm>
            <a:off x="6631047" y="1756007"/>
            <a:ext cx="363380" cy="348778"/>
            <a:chOff x="2140225" y="2318650"/>
            <a:chExt cx="307975" cy="295600"/>
          </a:xfrm>
        </p:grpSpPr>
        <p:sp>
          <p:nvSpPr>
            <p:cNvPr id="9297" name="Google Shape;9297;p6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9" name="Google Shape;9299;p60"/>
          <p:cNvGrpSpPr/>
          <p:nvPr/>
        </p:nvGrpSpPr>
        <p:grpSpPr>
          <a:xfrm>
            <a:off x="6636607" y="2197505"/>
            <a:ext cx="352259" cy="349427"/>
            <a:chOff x="2139425" y="2682250"/>
            <a:chExt cx="298550" cy="296150"/>
          </a:xfrm>
        </p:grpSpPr>
        <p:sp>
          <p:nvSpPr>
            <p:cNvPr id="9300" name="Google Shape;9300;p6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4" name="Google Shape;9304;p60"/>
          <p:cNvGrpSpPr/>
          <p:nvPr/>
        </p:nvGrpSpPr>
        <p:grpSpPr>
          <a:xfrm>
            <a:off x="5301219" y="2711991"/>
            <a:ext cx="350401" cy="264888"/>
            <a:chOff x="3962775" y="1990700"/>
            <a:chExt cx="296975" cy="224500"/>
          </a:xfrm>
        </p:grpSpPr>
        <p:sp>
          <p:nvSpPr>
            <p:cNvPr id="9305" name="Google Shape;9305;p6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0"/>
          <p:cNvGrpSpPr/>
          <p:nvPr/>
        </p:nvGrpSpPr>
        <p:grpSpPr>
          <a:xfrm>
            <a:off x="5301691" y="3158697"/>
            <a:ext cx="349457" cy="349457"/>
            <a:chOff x="3963575" y="2317575"/>
            <a:chExt cx="296175" cy="296175"/>
          </a:xfrm>
        </p:grpSpPr>
        <p:sp>
          <p:nvSpPr>
            <p:cNvPr id="9310" name="Google Shape;9310;p6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6" name="Google Shape;9326;p60"/>
          <p:cNvGrpSpPr/>
          <p:nvPr/>
        </p:nvGrpSpPr>
        <p:grpSpPr>
          <a:xfrm>
            <a:off x="5301691" y="3608476"/>
            <a:ext cx="349457" cy="348513"/>
            <a:chOff x="3962775" y="2683025"/>
            <a:chExt cx="296175" cy="295375"/>
          </a:xfrm>
        </p:grpSpPr>
        <p:sp>
          <p:nvSpPr>
            <p:cNvPr id="9327" name="Google Shape;9327;p6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30" name="Google Shape;9330;p6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31" name="Google Shape;9331;p60"/>
          <p:cNvGrpSpPr/>
          <p:nvPr/>
        </p:nvGrpSpPr>
        <p:grpSpPr>
          <a:xfrm>
            <a:off x="7516228" y="3159168"/>
            <a:ext cx="348513" cy="348513"/>
            <a:chOff x="5775900" y="2308125"/>
            <a:chExt cx="295375" cy="295375"/>
          </a:xfrm>
        </p:grpSpPr>
        <p:sp>
          <p:nvSpPr>
            <p:cNvPr id="9332" name="Google Shape;9332;p6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7" name="Google Shape;9337;p60"/>
          <p:cNvGrpSpPr/>
          <p:nvPr/>
        </p:nvGrpSpPr>
        <p:grpSpPr>
          <a:xfrm>
            <a:off x="7537142" y="3608004"/>
            <a:ext cx="306686" cy="349457"/>
            <a:chOff x="5794025" y="2673575"/>
            <a:chExt cx="259925" cy="296175"/>
          </a:xfrm>
        </p:grpSpPr>
        <p:sp>
          <p:nvSpPr>
            <p:cNvPr id="9338" name="Google Shape;9338;p6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0" name="Google Shape;9340;p6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42" name="Google Shape;9342;p60"/>
          <p:cNvGrpSpPr/>
          <p:nvPr/>
        </p:nvGrpSpPr>
        <p:grpSpPr>
          <a:xfrm>
            <a:off x="6637536" y="1304166"/>
            <a:ext cx="350401" cy="349457"/>
            <a:chOff x="2141000" y="1954475"/>
            <a:chExt cx="296975" cy="296175"/>
          </a:xfrm>
        </p:grpSpPr>
        <p:sp>
          <p:nvSpPr>
            <p:cNvPr id="9343" name="Google Shape;9343;p6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50"/>
        <p:cNvGrpSpPr/>
        <p:nvPr/>
      </p:nvGrpSpPr>
      <p:grpSpPr>
        <a:xfrm>
          <a:off x="0" y="0"/>
          <a:ext cx="0" cy="0"/>
          <a:chOff x="0" y="0"/>
          <a:chExt cx="0" cy="0"/>
        </a:xfrm>
      </p:grpSpPr>
      <p:sp>
        <p:nvSpPr>
          <p:cNvPr id="9351" name="Google Shape;9351;p6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352" name="Google Shape;9352;p6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353" name="Google Shape;9353;p61"/>
          <p:cNvGrpSpPr/>
          <p:nvPr/>
        </p:nvGrpSpPr>
        <p:grpSpPr>
          <a:xfrm>
            <a:off x="882957" y="1306638"/>
            <a:ext cx="292442" cy="355741"/>
            <a:chOff x="-35830350" y="1912725"/>
            <a:chExt cx="241050" cy="293225"/>
          </a:xfrm>
        </p:grpSpPr>
        <p:sp>
          <p:nvSpPr>
            <p:cNvPr id="9354" name="Google Shape;9354;p6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6" name="Google Shape;9356;p61"/>
          <p:cNvGrpSpPr/>
          <p:nvPr/>
        </p:nvGrpSpPr>
        <p:grpSpPr>
          <a:xfrm>
            <a:off x="851444" y="1766235"/>
            <a:ext cx="355468" cy="353587"/>
            <a:chOff x="-35854750" y="2272675"/>
            <a:chExt cx="293000" cy="291450"/>
          </a:xfrm>
        </p:grpSpPr>
        <p:sp>
          <p:nvSpPr>
            <p:cNvPr id="9357" name="Google Shape;9357;p6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0" name="Google Shape;9360;p61"/>
          <p:cNvGrpSpPr/>
          <p:nvPr/>
        </p:nvGrpSpPr>
        <p:grpSpPr>
          <a:xfrm>
            <a:off x="850958" y="2220821"/>
            <a:ext cx="356438" cy="354558"/>
            <a:chOff x="-35853975" y="2631825"/>
            <a:chExt cx="293800" cy="292250"/>
          </a:xfrm>
        </p:grpSpPr>
        <p:sp>
          <p:nvSpPr>
            <p:cNvPr id="9361" name="Google Shape;9361;p6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6" name="Google Shape;9366;p61"/>
          <p:cNvGrpSpPr/>
          <p:nvPr/>
        </p:nvGrpSpPr>
        <p:grpSpPr>
          <a:xfrm>
            <a:off x="3089562" y="1307714"/>
            <a:ext cx="353587" cy="353587"/>
            <a:chOff x="-34032200" y="1916675"/>
            <a:chExt cx="291450" cy="291450"/>
          </a:xfrm>
        </p:grpSpPr>
        <p:sp>
          <p:nvSpPr>
            <p:cNvPr id="9367" name="Google Shape;9367;p6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71" name="Google Shape;9371;p6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72" name="Google Shape;9372;p61"/>
          <p:cNvGrpSpPr/>
          <p:nvPr/>
        </p:nvGrpSpPr>
        <p:grpSpPr>
          <a:xfrm>
            <a:off x="3089092" y="2220821"/>
            <a:ext cx="354527" cy="354558"/>
            <a:chOff x="-34032200" y="2634975"/>
            <a:chExt cx="292225" cy="292250"/>
          </a:xfrm>
        </p:grpSpPr>
        <p:sp>
          <p:nvSpPr>
            <p:cNvPr id="9373" name="Google Shape;9373;p6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6" name="Google Shape;9376;p61"/>
          <p:cNvGrpSpPr/>
          <p:nvPr/>
        </p:nvGrpSpPr>
        <p:grpSpPr>
          <a:xfrm>
            <a:off x="1739487" y="2687069"/>
            <a:ext cx="358379" cy="354527"/>
            <a:chOff x="-32245875" y="1938725"/>
            <a:chExt cx="295400" cy="292225"/>
          </a:xfrm>
        </p:grpSpPr>
        <p:sp>
          <p:nvSpPr>
            <p:cNvPr id="9377" name="Google Shape;9377;p6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0" name="Google Shape;9380;p61"/>
          <p:cNvGrpSpPr/>
          <p:nvPr/>
        </p:nvGrpSpPr>
        <p:grpSpPr>
          <a:xfrm>
            <a:off x="1736150" y="3156468"/>
            <a:ext cx="365052" cy="352162"/>
            <a:chOff x="-32243500" y="2299850"/>
            <a:chExt cx="300900" cy="290275"/>
          </a:xfrm>
        </p:grpSpPr>
        <p:sp>
          <p:nvSpPr>
            <p:cNvPr id="9381" name="Google Shape;9381;p6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3" name="Google Shape;9383;p6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4" name="Google Shape;9384;p61"/>
          <p:cNvGrpSpPr/>
          <p:nvPr/>
        </p:nvGrpSpPr>
        <p:grpSpPr>
          <a:xfrm>
            <a:off x="1299432" y="1306759"/>
            <a:ext cx="354527" cy="355498"/>
            <a:chOff x="-35495600" y="1912725"/>
            <a:chExt cx="292225" cy="293025"/>
          </a:xfrm>
        </p:grpSpPr>
        <p:sp>
          <p:nvSpPr>
            <p:cNvPr id="9385" name="Google Shape;9385;p6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88" name="Google Shape;9388;p6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89" name="Google Shape;9389;p61"/>
          <p:cNvGrpSpPr/>
          <p:nvPr/>
        </p:nvGrpSpPr>
        <p:grpSpPr>
          <a:xfrm>
            <a:off x="1299432" y="2221307"/>
            <a:ext cx="354527" cy="353587"/>
            <a:chOff x="-35495600" y="2631825"/>
            <a:chExt cx="292225" cy="291450"/>
          </a:xfrm>
        </p:grpSpPr>
        <p:sp>
          <p:nvSpPr>
            <p:cNvPr id="9390" name="Google Shape;9390;p6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4" name="Google Shape;9394;p61"/>
          <p:cNvGrpSpPr/>
          <p:nvPr/>
        </p:nvGrpSpPr>
        <p:grpSpPr>
          <a:xfrm>
            <a:off x="3537081" y="1307714"/>
            <a:ext cx="353587" cy="353587"/>
            <a:chOff x="-33673825" y="1916675"/>
            <a:chExt cx="291450" cy="291450"/>
          </a:xfrm>
        </p:grpSpPr>
        <p:sp>
          <p:nvSpPr>
            <p:cNvPr id="9395" name="Google Shape;9395;p6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61"/>
          <p:cNvGrpSpPr/>
          <p:nvPr/>
        </p:nvGrpSpPr>
        <p:grpSpPr>
          <a:xfrm>
            <a:off x="3534700" y="1765295"/>
            <a:ext cx="358349" cy="355468"/>
            <a:chOff x="-33676975" y="2275050"/>
            <a:chExt cx="295375" cy="293000"/>
          </a:xfrm>
        </p:grpSpPr>
        <p:sp>
          <p:nvSpPr>
            <p:cNvPr id="9400" name="Google Shape;9400;p6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61"/>
          <p:cNvGrpSpPr/>
          <p:nvPr/>
        </p:nvGrpSpPr>
        <p:grpSpPr>
          <a:xfrm>
            <a:off x="3537081" y="2220594"/>
            <a:ext cx="353587" cy="355013"/>
            <a:chOff x="-33673825" y="2634975"/>
            <a:chExt cx="291450" cy="292625"/>
          </a:xfrm>
        </p:grpSpPr>
        <p:sp>
          <p:nvSpPr>
            <p:cNvPr id="9404" name="Google Shape;9404;p6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61"/>
          <p:cNvGrpSpPr/>
          <p:nvPr/>
        </p:nvGrpSpPr>
        <p:grpSpPr>
          <a:xfrm>
            <a:off x="2205089" y="2687509"/>
            <a:ext cx="329687" cy="353648"/>
            <a:chOff x="-31874100" y="1939525"/>
            <a:chExt cx="271750" cy="291500"/>
          </a:xfrm>
        </p:grpSpPr>
        <p:sp>
          <p:nvSpPr>
            <p:cNvPr id="9407" name="Google Shape;9407;p6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9" name="Google Shape;9409;p6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0" name="Google Shape;9410;p61"/>
          <p:cNvGrpSpPr/>
          <p:nvPr/>
        </p:nvGrpSpPr>
        <p:grpSpPr>
          <a:xfrm>
            <a:off x="2186451" y="3616531"/>
            <a:ext cx="366963" cy="352768"/>
            <a:chOff x="-31889075" y="2658950"/>
            <a:chExt cx="302475" cy="290775"/>
          </a:xfrm>
        </p:grpSpPr>
        <p:sp>
          <p:nvSpPr>
            <p:cNvPr id="9411" name="Google Shape;9411;p6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3" name="Google Shape;9413;p6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4" name="Google Shape;9414;p61"/>
          <p:cNvGrpSpPr/>
          <p:nvPr/>
        </p:nvGrpSpPr>
        <p:grpSpPr>
          <a:xfrm>
            <a:off x="1747421" y="1306759"/>
            <a:ext cx="354527" cy="355498"/>
            <a:chOff x="-35136450" y="1912725"/>
            <a:chExt cx="292225" cy="293025"/>
          </a:xfrm>
        </p:grpSpPr>
        <p:sp>
          <p:nvSpPr>
            <p:cNvPr id="9415" name="Google Shape;9415;p6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8" name="Google Shape;9418;p61"/>
          <p:cNvGrpSpPr/>
          <p:nvPr/>
        </p:nvGrpSpPr>
        <p:grpSpPr>
          <a:xfrm>
            <a:off x="1747891" y="1765978"/>
            <a:ext cx="353587" cy="354103"/>
            <a:chOff x="-35134875" y="2272675"/>
            <a:chExt cx="291450" cy="291875"/>
          </a:xfrm>
        </p:grpSpPr>
        <p:sp>
          <p:nvSpPr>
            <p:cNvPr id="9419" name="Google Shape;9419;p6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3" name="Google Shape;9423;p61"/>
          <p:cNvGrpSpPr/>
          <p:nvPr/>
        </p:nvGrpSpPr>
        <p:grpSpPr>
          <a:xfrm>
            <a:off x="1789458" y="2221307"/>
            <a:ext cx="270453" cy="353587"/>
            <a:chOff x="-35101800" y="2631050"/>
            <a:chExt cx="222925" cy="291450"/>
          </a:xfrm>
        </p:grpSpPr>
        <p:sp>
          <p:nvSpPr>
            <p:cNvPr id="9424" name="Google Shape;9424;p6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8" name="Google Shape;9428;p6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9" name="Google Shape;9429;p61"/>
          <p:cNvGrpSpPr/>
          <p:nvPr/>
        </p:nvGrpSpPr>
        <p:grpSpPr>
          <a:xfrm>
            <a:off x="3977510" y="1765295"/>
            <a:ext cx="353587" cy="355468"/>
            <a:chOff x="-33314675" y="2275050"/>
            <a:chExt cx="291450" cy="293000"/>
          </a:xfrm>
        </p:grpSpPr>
        <p:sp>
          <p:nvSpPr>
            <p:cNvPr id="9430" name="Google Shape;9430;p6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3" name="Google Shape;9433;p6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61"/>
          <p:cNvGrpSpPr/>
          <p:nvPr/>
        </p:nvGrpSpPr>
        <p:grpSpPr>
          <a:xfrm>
            <a:off x="2639701" y="2687555"/>
            <a:ext cx="353587" cy="353557"/>
            <a:chOff x="-31523625" y="1939525"/>
            <a:chExt cx="291450" cy="291425"/>
          </a:xfrm>
        </p:grpSpPr>
        <p:sp>
          <p:nvSpPr>
            <p:cNvPr id="9435" name="Google Shape;9435;p6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61"/>
          <p:cNvGrpSpPr/>
          <p:nvPr/>
        </p:nvGrpSpPr>
        <p:grpSpPr>
          <a:xfrm>
            <a:off x="2638746" y="3155755"/>
            <a:ext cx="355498" cy="353587"/>
            <a:chOff x="-31523625" y="2298675"/>
            <a:chExt cx="293025" cy="291450"/>
          </a:xfrm>
        </p:grpSpPr>
        <p:sp>
          <p:nvSpPr>
            <p:cNvPr id="9447" name="Google Shape;9447;p6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0" name="Google Shape;9450;p6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2" name="Google Shape;9452;p61"/>
          <p:cNvGrpSpPr/>
          <p:nvPr/>
        </p:nvGrpSpPr>
        <p:grpSpPr>
          <a:xfrm>
            <a:off x="2205934" y="1307729"/>
            <a:ext cx="331598" cy="353557"/>
            <a:chOff x="-34767825" y="1914325"/>
            <a:chExt cx="273325" cy="291425"/>
          </a:xfrm>
        </p:grpSpPr>
        <p:sp>
          <p:nvSpPr>
            <p:cNvPr id="9453" name="Google Shape;9453;p6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6" name="Google Shape;9456;p61"/>
          <p:cNvGrpSpPr/>
          <p:nvPr/>
        </p:nvGrpSpPr>
        <p:grpSpPr>
          <a:xfrm>
            <a:off x="2193513" y="1765280"/>
            <a:ext cx="356438" cy="355498"/>
            <a:chOff x="-34778075" y="2272675"/>
            <a:chExt cx="293800" cy="293025"/>
          </a:xfrm>
        </p:grpSpPr>
        <p:sp>
          <p:nvSpPr>
            <p:cNvPr id="9457" name="Google Shape;9457;p6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0" name="Google Shape;9460;p61"/>
          <p:cNvGrpSpPr/>
          <p:nvPr/>
        </p:nvGrpSpPr>
        <p:grpSpPr>
          <a:xfrm>
            <a:off x="2194939" y="2221307"/>
            <a:ext cx="353587" cy="353587"/>
            <a:chOff x="-34776500" y="2631825"/>
            <a:chExt cx="291450" cy="291450"/>
          </a:xfrm>
        </p:grpSpPr>
        <p:sp>
          <p:nvSpPr>
            <p:cNvPr id="9461" name="Google Shape;9461;p6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4" name="Google Shape;9464;p61"/>
          <p:cNvGrpSpPr/>
          <p:nvPr/>
        </p:nvGrpSpPr>
        <p:grpSpPr>
          <a:xfrm>
            <a:off x="853628" y="2685160"/>
            <a:ext cx="354527" cy="358349"/>
            <a:chOff x="-32956300" y="1915900"/>
            <a:chExt cx="292225" cy="295375"/>
          </a:xfrm>
        </p:grpSpPr>
        <p:sp>
          <p:nvSpPr>
            <p:cNvPr id="9465" name="Google Shape;9465;p6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7" name="Google Shape;9467;p6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9" name="Google Shape;9469;p61"/>
          <p:cNvGrpSpPr/>
          <p:nvPr/>
        </p:nvGrpSpPr>
        <p:grpSpPr>
          <a:xfrm>
            <a:off x="3081101" y="2687555"/>
            <a:ext cx="356438" cy="353557"/>
            <a:chOff x="-31166825" y="1939525"/>
            <a:chExt cx="293800" cy="291425"/>
          </a:xfrm>
        </p:grpSpPr>
        <p:sp>
          <p:nvSpPr>
            <p:cNvPr id="9470" name="Google Shape;9470;p6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6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61"/>
          <p:cNvGrpSpPr/>
          <p:nvPr/>
        </p:nvGrpSpPr>
        <p:grpSpPr>
          <a:xfrm>
            <a:off x="3082057" y="3155482"/>
            <a:ext cx="354527" cy="354133"/>
            <a:chOff x="-31165250" y="2298675"/>
            <a:chExt cx="292225" cy="291900"/>
          </a:xfrm>
        </p:grpSpPr>
        <p:sp>
          <p:nvSpPr>
            <p:cNvPr id="9482" name="Google Shape;9482;p6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5" name="Google Shape;9485;p61"/>
          <p:cNvGrpSpPr/>
          <p:nvPr/>
        </p:nvGrpSpPr>
        <p:grpSpPr>
          <a:xfrm>
            <a:off x="3082542" y="3616136"/>
            <a:ext cx="353557" cy="353557"/>
            <a:chOff x="-31164450" y="2657050"/>
            <a:chExt cx="291425" cy="291425"/>
          </a:xfrm>
        </p:grpSpPr>
        <p:sp>
          <p:nvSpPr>
            <p:cNvPr id="9486" name="Google Shape;9486;p6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90" name="Google Shape;9490;p6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91" name="Google Shape;9491;p61"/>
          <p:cNvGrpSpPr/>
          <p:nvPr/>
        </p:nvGrpSpPr>
        <p:grpSpPr>
          <a:xfrm>
            <a:off x="2632987" y="1307366"/>
            <a:ext cx="358349" cy="354285"/>
            <a:chOff x="-34421275" y="1912725"/>
            <a:chExt cx="295375" cy="292025"/>
          </a:xfrm>
        </p:grpSpPr>
        <p:sp>
          <p:nvSpPr>
            <p:cNvPr id="9492" name="Google Shape;9492;p6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4" name="Google Shape;9494;p61"/>
          <p:cNvGrpSpPr/>
          <p:nvPr/>
        </p:nvGrpSpPr>
        <p:grpSpPr>
          <a:xfrm>
            <a:off x="2632032" y="1765280"/>
            <a:ext cx="360260" cy="355498"/>
            <a:chOff x="-34418125" y="2271100"/>
            <a:chExt cx="296950" cy="293025"/>
          </a:xfrm>
        </p:grpSpPr>
        <p:sp>
          <p:nvSpPr>
            <p:cNvPr id="9495" name="Google Shape;9495;p6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0" name="Google Shape;9500;p61"/>
          <p:cNvGrpSpPr/>
          <p:nvPr/>
        </p:nvGrpSpPr>
        <p:grpSpPr>
          <a:xfrm>
            <a:off x="2632987" y="2221307"/>
            <a:ext cx="358349" cy="353587"/>
            <a:chOff x="-34421275" y="2631050"/>
            <a:chExt cx="295375" cy="291450"/>
          </a:xfrm>
        </p:grpSpPr>
        <p:sp>
          <p:nvSpPr>
            <p:cNvPr id="9501" name="Google Shape;9501;p6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5" name="Google Shape;9505;p6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8" name="Google Shape;9508;p61"/>
          <p:cNvGrpSpPr/>
          <p:nvPr/>
        </p:nvGrpSpPr>
        <p:grpSpPr>
          <a:xfrm>
            <a:off x="3537620" y="2688025"/>
            <a:ext cx="353587" cy="352617"/>
            <a:chOff x="-30805300" y="1938725"/>
            <a:chExt cx="291450" cy="290650"/>
          </a:xfrm>
        </p:grpSpPr>
        <p:sp>
          <p:nvSpPr>
            <p:cNvPr id="9509" name="Google Shape;9509;p6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1" name="Google Shape;9511;p61"/>
          <p:cNvGrpSpPr/>
          <p:nvPr/>
        </p:nvGrpSpPr>
        <p:grpSpPr>
          <a:xfrm>
            <a:off x="3538105" y="3155952"/>
            <a:ext cx="352617" cy="353193"/>
            <a:chOff x="-30805300" y="2298675"/>
            <a:chExt cx="290650" cy="291125"/>
          </a:xfrm>
        </p:grpSpPr>
        <p:sp>
          <p:nvSpPr>
            <p:cNvPr id="9512" name="Google Shape;9512;p6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61"/>
          <p:cNvGrpSpPr/>
          <p:nvPr/>
        </p:nvGrpSpPr>
        <p:grpSpPr>
          <a:xfrm>
            <a:off x="3537635" y="3616136"/>
            <a:ext cx="353557" cy="353557"/>
            <a:chOff x="-30806075" y="2657050"/>
            <a:chExt cx="291425" cy="291425"/>
          </a:xfrm>
        </p:grpSpPr>
        <p:sp>
          <p:nvSpPr>
            <p:cNvPr id="9517" name="Google Shape;9517;p6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61"/>
          <p:cNvGrpSpPr/>
          <p:nvPr/>
        </p:nvGrpSpPr>
        <p:grpSpPr>
          <a:xfrm>
            <a:off x="2639681" y="4073943"/>
            <a:ext cx="353557" cy="353557"/>
            <a:chOff x="-30064925" y="2332550"/>
            <a:chExt cx="291425" cy="291425"/>
          </a:xfrm>
        </p:grpSpPr>
        <p:sp>
          <p:nvSpPr>
            <p:cNvPr id="9521" name="Google Shape;9521;p6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4" name="Google Shape;9524;p61"/>
          <p:cNvGrpSpPr/>
          <p:nvPr/>
        </p:nvGrpSpPr>
        <p:grpSpPr>
          <a:xfrm>
            <a:off x="3983068" y="2683443"/>
            <a:ext cx="348855" cy="347879"/>
            <a:chOff x="2821450" y="2957850"/>
            <a:chExt cx="259275" cy="258550"/>
          </a:xfrm>
        </p:grpSpPr>
        <p:sp>
          <p:nvSpPr>
            <p:cNvPr id="9525" name="Google Shape;9525;p6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en-US"/>
            </a:p>
          </p:txBody>
        </p:sp>
      </p:grpSp>
      <p:grpSp>
        <p:nvGrpSpPr>
          <p:cNvPr id="9528" name="Google Shape;9528;p61"/>
          <p:cNvGrpSpPr/>
          <p:nvPr/>
        </p:nvGrpSpPr>
        <p:grpSpPr>
          <a:xfrm>
            <a:off x="4858100" y="1304461"/>
            <a:ext cx="361090" cy="361090"/>
            <a:chOff x="-57970450" y="1903275"/>
            <a:chExt cx="318225" cy="318225"/>
          </a:xfrm>
        </p:grpSpPr>
        <p:sp>
          <p:nvSpPr>
            <p:cNvPr id="9529" name="Google Shape;9529;p6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3" name="Google Shape;9533;p61"/>
          <p:cNvGrpSpPr/>
          <p:nvPr/>
        </p:nvGrpSpPr>
        <p:grpSpPr>
          <a:xfrm>
            <a:off x="4880000" y="1780418"/>
            <a:ext cx="317290" cy="359303"/>
            <a:chOff x="-57950750" y="2296300"/>
            <a:chExt cx="279625" cy="316650"/>
          </a:xfrm>
        </p:grpSpPr>
        <p:sp>
          <p:nvSpPr>
            <p:cNvPr id="9534" name="Google Shape;9534;p6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61"/>
          <p:cNvGrpSpPr/>
          <p:nvPr/>
        </p:nvGrpSpPr>
        <p:grpSpPr>
          <a:xfrm>
            <a:off x="4858214" y="2232094"/>
            <a:ext cx="360863" cy="360211"/>
            <a:chOff x="-57969675" y="2687750"/>
            <a:chExt cx="318025" cy="317450"/>
          </a:xfrm>
        </p:grpSpPr>
        <p:sp>
          <p:nvSpPr>
            <p:cNvPr id="9539" name="Google Shape;9539;p6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3" name="Google Shape;9543;p61"/>
          <p:cNvGrpSpPr/>
          <p:nvPr/>
        </p:nvGrpSpPr>
        <p:grpSpPr>
          <a:xfrm>
            <a:off x="7067397" y="1304461"/>
            <a:ext cx="363785" cy="361090"/>
            <a:chOff x="-56012425" y="1903275"/>
            <a:chExt cx="320600" cy="318225"/>
          </a:xfrm>
        </p:grpSpPr>
        <p:sp>
          <p:nvSpPr>
            <p:cNvPr id="9544" name="Google Shape;9544;p6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6" name="Google Shape;9546;p61"/>
          <p:cNvGrpSpPr/>
          <p:nvPr/>
        </p:nvGrpSpPr>
        <p:grpSpPr>
          <a:xfrm>
            <a:off x="7068290" y="1778631"/>
            <a:ext cx="361998" cy="361998"/>
            <a:chOff x="-56010850" y="2294725"/>
            <a:chExt cx="319025" cy="319025"/>
          </a:xfrm>
        </p:grpSpPr>
        <p:sp>
          <p:nvSpPr>
            <p:cNvPr id="9547" name="Google Shape;9547;p6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61"/>
          <p:cNvGrpSpPr/>
          <p:nvPr/>
        </p:nvGrpSpPr>
        <p:grpSpPr>
          <a:xfrm>
            <a:off x="7068305" y="2231215"/>
            <a:ext cx="361969" cy="361090"/>
            <a:chOff x="-56010050" y="2686975"/>
            <a:chExt cx="319000" cy="318225"/>
          </a:xfrm>
        </p:grpSpPr>
        <p:sp>
          <p:nvSpPr>
            <p:cNvPr id="9552" name="Google Shape;9552;p6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1"/>
          <p:cNvGrpSpPr/>
          <p:nvPr/>
        </p:nvGrpSpPr>
        <p:grpSpPr>
          <a:xfrm>
            <a:off x="5753801" y="2684124"/>
            <a:ext cx="361998" cy="361090"/>
            <a:chOff x="-54081175" y="1903275"/>
            <a:chExt cx="319025" cy="318225"/>
          </a:xfrm>
        </p:grpSpPr>
        <p:sp>
          <p:nvSpPr>
            <p:cNvPr id="9557" name="Google Shape;9557;p6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61"/>
          <p:cNvGrpSpPr/>
          <p:nvPr/>
        </p:nvGrpSpPr>
        <p:grpSpPr>
          <a:xfrm>
            <a:off x="5776154" y="3137587"/>
            <a:ext cx="317290" cy="360211"/>
            <a:chOff x="-54063050" y="2296300"/>
            <a:chExt cx="279625" cy="317450"/>
          </a:xfrm>
        </p:grpSpPr>
        <p:sp>
          <p:nvSpPr>
            <p:cNvPr id="9560" name="Google Shape;9560;p6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1"/>
          <p:cNvGrpSpPr/>
          <p:nvPr/>
        </p:nvGrpSpPr>
        <p:grpSpPr>
          <a:xfrm>
            <a:off x="5776154" y="3601649"/>
            <a:ext cx="317290" cy="361033"/>
            <a:chOff x="-54061475" y="2685450"/>
            <a:chExt cx="279625" cy="318175"/>
          </a:xfrm>
        </p:grpSpPr>
        <p:sp>
          <p:nvSpPr>
            <p:cNvPr id="9565" name="Google Shape;9565;p6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9" name="Google Shape;9569;p61"/>
          <p:cNvGrpSpPr/>
          <p:nvPr/>
        </p:nvGrpSpPr>
        <p:grpSpPr>
          <a:xfrm>
            <a:off x="8029690" y="2693967"/>
            <a:ext cx="275278" cy="361969"/>
            <a:chOff x="-52074300" y="1911950"/>
            <a:chExt cx="242600" cy="319000"/>
          </a:xfrm>
        </p:grpSpPr>
        <p:sp>
          <p:nvSpPr>
            <p:cNvPr id="9570" name="Google Shape;9570;p6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4" name="Google Shape;9574;p61"/>
          <p:cNvGrpSpPr/>
          <p:nvPr/>
        </p:nvGrpSpPr>
        <p:grpSpPr>
          <a:xfrm>
            <a:off x="5287689" y="1305369"/>
            <a:ext cx="361998" cy="361090"/>
            <a:chOff x="-57578225" y="1904075"/>
            <a:chExt cx="319025" cy="318225"/>
          </a:xfrm>
        </p:grpSpPr>
        <p:sp>
          <p:nvSpPr>
            <p:cNvPr id="9575" name="Google Shape;9575;p6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6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9" name="Google Shape;9579;p61"/>
          <p:cNvGrpSpPr/>
          <p:nvPr/>
        </p:nvGrpSpPr>
        <p:grpSpPr>
          <a:xfrm>
            <a:off x="5310042" y="1778631"/>
            <a:ext cx="317290" cy="361090"/>
            <a:chOff x="-57558525" y="2294725"/>
            <a:chExt cx="279625" cy="318225"/>
          </a:xfrm>
        </p:grpSpPr>
        <p:sp>
          <p:nvSpPr>
            <p:cNvPr id="9580" name="Google Shape;9580;p6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5" name="Google Shape;9585;p61"/>
          <p:cNvGrpSpPr/>
          <p:nvPr/>
        </p:nvGrpSpPr>
        <p:grpSpPr>
          <a:xfrm>
            <a:off x="5285901" y="2231215"/>
            <a:ext cx="365572" cy="361969"/>
            <a:chOff x="-57579800" y="2686975"/>
            <a:chExt cx="322175" cy="319000"/>
          </a:xfrm>
        </p:grpSpPr>
        <p:sp>
          <p:nvSpPr>
            <p:cNvPr id="9586" name="Google Shape;9586;p6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8" name="Google Shape;9588;p61"/>
          <p:cNvGrpSpPr/>
          <p:nvPr/>
        </p:nvGrpSpPr>
        <p:grpSpPr>
          <a:xfrm>
            <a:off x="7510682" y="1778631"/>
            <a:ext cx="367359" cy="361090"/>
            <a:chOff x="-55620975" y="2294725"/>
            <a:chExt cx="323750" cy="318225"/>
          </a:xfrm>
        </p:grpSpPr>
        <p:sp>
          <p:nvSpPr>
            <p:cNvPr id="9589" name="Google Shape;9589;p6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5" name="Google Shape;9595;p61"/>
          <p:cNvGrpSpPr/>
          <p:nvPr/>
        </p:nvGrpSpPr>
        <p:grpSpPr>
          <a:xfrm>
            <a:off x="7512923" y="2231130"/>
            <a:ext cx="362877" cy="361175"/>
            <a:chOff x="-55620175" y="2686900"/>
            <a:chExt cx="319800" cy="318300"/>
          </a:xfrm>
        </p:grpSpPr>
        <p:sp>
          <p:nvSpPr>
            <p:cNvPr id="9596" name="Google Shape;9596;p6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0" name="Google Shape;9600;p61"/>
          <p:cNvGrpSpPr/>
          <p:nvPr/>
        </p:nvGrpSpPr>
        <p:grpSpPr>
          <a:xfrm>
            <a:off x="6198887" y="2684124"/>
            <a:ext cx="361969" cy="361090"/>
            <a:chOff x="-53690500" y="1903275"/>
            <a:chExt cx="319000" cy="318225"/>
          </a:xfrm>
        </p:grpSpPr>
        <p:sp>
          <p:nvSpPr>
            <p:cNvPr id="9601" name="Google Shape;9601;p6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5" name="Google Shape;9605;p61"/>
          <p:cNvGrpSpPr/>
          <p:nvPr/>
        </p:nvGrpSpPr>
        <p:grpSpPr>
          <a:xfrm>
            <a:off x="6221226" y="3137587"/>
            <a:ext cx="317290" cy="359303"/>
            <a:chOff x="-53670800" y="2296300"/>
            <a:chExt cx="279625" cy="316650"/>
          </a:xfrm>
        </p:grpSpPr>
        <p:sp>
          <p:nvSpPr>
            <p:cNvPr id="9606" name="Google Shape;9606;p6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6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6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61"/>
          <p:cNvGrpSpPr/>
          <p:nvPr/>
        </p:nvGrpSpPr>
        <p:grpSpPr>
          <a:xfrm>
            <a:off x="6198887" y="3602925"/>
            <a:ext cx="361969" cy="361544"/>
            <a:chOff x="-53690500" y="2686575"/>
            <a:chExt cx="319000" cy="318625"/>
          </a:xfrm>
        </p:grpSpPr>
        <p:sp>
          <p:nvSpPr>
            <p:cNvPr id="9611" name="Google Shape;9611;p6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5" name="Google Shape;9615;p61"/>
          <p:cNvGrpSpPr/>
          <p:nvPr/>
        </p:nvGrpSpPr>
        <p:grpSpPr>
          <a:xfrm>
            <a:off x="8008669" y="3145785"/>
            <a:ext cx="317319" cy="360948"/>
            <a:chOff x="-52092425" y="2303525"/>
            <a:chExt cx="279650" cy="318100"/>
          </a:xfrm>
        </p:grpSpPr>
        <p:sp>
          <p:nvSpPr>
            <p:cNvPr id="9616" name="Google Shape;9616;p6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61"/>
          <p:cNvGrpSpPr/>
          <p:nvPr/>
        </p:nvGrpSpPr>
        <p:grpSpPr>
          <a:xfrm>
            <a:off x="5727728" y="1306249"/>
            <a:ext cx="363756" cy="361090"/>
            <a:chOff x="-57189125" y="1904850"/>
            <a:chExt cx="320575" cy="318225"/>
          </a:xfrm>
        </p:grpSpPr>
        <p:sp>
          <p:nvSpPr>
            <p:cNvPr id="9622" name="Google Shape;9622;p6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7" name="Google Shape;9627;p61"/>
          <p:cNvGrpSpPr/>
          <p:nvPr/>
        </p:nvGrpSpPr>
        <p:grpSpPr>
          <a:xfrm>
            <a:off x="5728621" y="1800985"/>
            <a:ext cx="361969" cy="316411"/>
            <a:chOff x="-57187550" y="2314425"/>
            <a:chExt cx="319000" cy="278850"/>
          </a:xfrm>
        </p:grpSpPr>
        <p:sp>
          <p:nvSpPr>
            <p:cNvPr id="9628" name="Google Shape;9628;p6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2" name="Google Shape;9632;p61"/>
          <p:cNvGrpSpPr/>
          <p:nvPr/>
        </p:nvGrpSpPr>
        <p:grpSpPr>
          <a:xfrm>
            <a:off x="5745585" y="2230534"/>
            <a:ext cx="328042" cy="361771"/>
            <a:chOff x="-57172600" y="2686375"/>
            <a:chExt cx="289100" cy="318825"/>
          </a:xfrm>
        </p:grpSpPr>
        <p:sp>
          <p:nvSpPr>
            <p:cNvPr id="9633" name="Google Shape;9633;p6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6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5" name="Google Shape;9635;p61"/>
          <p:cNvGrpSpPr/>
          <p:nvPr/>
        </p:nvGrpSpPr>
        <p:grpSpPr>
          <a:xfrm>
            <a:off x="7958434" y="1304461"/>
            <a:ext cx="361090" cy="359303"/>
            <a:chOff x="-55225575" y="1903275"/>
            <a:chExt cx="318225" cy="316650"/>
          </a:xfrm>
        </p:grpSpPr>
        <p:sp>
          <p:nvSpPr>
            <p:cNvPr id="9636" name="Google Shape;9636;p6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1" name="Google Shape;9641;p61"/>
          <p:cNvGrpSpPr/>
          <p:nvPr/>
        </p:nvGrpSpPr>
        <p:grpSpPr>
          <a:xfrm>
            <a:off x="7969611" y="1780418"/>
            <a:ext cx="338736" cy="359303"/>
            <a:chOff x="-55217700" y="2296300"/>
            <a:chExt cx="298525" cy="316650"/>
          </a:xfrm>
        </p:grpSpPr>
        <p:sp>
          <p:nvSpPr>
            <p:cNvPr id="9642" name="Google Shape;9642;p6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1"/>
          <p:cNvGrpSpPr/>
          <p:nvPr/>
        </p:nvGrpSpPr>
        <p:grpSpPr>
          <a:xfrm>
            <a:off x="7957541" y="2233002"/>
            <a:ext cx="362877" cy="359303"/>
            <a:chOff x="-55229525" y="2688550"/>
            <a:chExt cx="319800" cy="316650"/>
          </a:xfrm>
        </p:grpSpPr>
        <p:sp>
          <p:nvSpPr>
            <p:cNvPr id="9647" name="Google Shape;9647;p6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1" name="Google Shape;9651;p61"/>
          <p:cNvGrpSpPr/>
          <p:nvPr/>
        </p:nvGrpSpPr>
        <p:grpSpPr>
          <a:xfrm>
            <a:off x="6653760" y="2684124"/>
            <a:ext cx="338765" cy="361090"/>
            <a:chOff x="-53288825" y="1903275"/>
            <a:chExt cx="298550" cy="318225"/>
          </a:xfrm>
        </p:grpSpPr>
        <p:sp>
          <p:nvSpPr>
            <p:cNvPr id="9652" name="Google Shape;9652;p6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5" name="Google Shape;9655;p61"/>
          <p:cNvGrpSpPr/>
          <p:nvPr/>
        </p:nvGrpSpPr>
        <p:grpSpPr>
          <a:xfrm>
            <a:off x="6642143" y="3135800"/>
            <a:ext cx="361998" cy="361090"/>
            <a:chOff x="-53299850" y="2294725"/>
            <a:chExt cx="319025" cy="318225"/>
          </a:xfrm>
        </p:grpSpPr>
        <p:sp>
          <p:nvSpPr>
            <p:cNvPr id="9656" name="Google Shape;9656;p6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58" name="Google Shape;9658;p61"/>
          <p:cNvGrpSpPr/>
          <p:nvPr/>
        </p:nvGrpSpPr>
        <p:grpSpPr>
          <a:xfrm>
            <a:off x="6664936" y="3604259"/>
            <a:ext cx="316411" cy="360211"/>
            <a:chOff x="-53278575" y="2687750"/>
            <a:chExt cx="278850" cy="317450"/>
          </a:xfrm>
        </p:grpSpPr>
        <p:sp>
          <p:nvSpPr>
            <p:cNvPr id="9659" name="Google Shape;9659;p6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3" name="Google Shape;9663;p61"/>
          <p:cNvGrpSpPr/>
          <p:nvPr/>
        </p:nvGrpSpPr>
        <p:grpSpPr>
          <a:xfrm>
            <a:off x="7986330" y="3603947"/>
            <a:ext cx="361998" cy="362310"/>
            <a:chOff x="-52101875" y="2687475"/>
            <a:chExt cx="319025" cy="319300"/>
          </a:xfrm>
        </p:grpSpPr>
        <p:sp>
          <p:nvSpPr>
            <p:cNvPr id="9664" name="Google Shape;9664;p6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6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6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8" name="Google Shape;9668;p61"/>
          <p:cNvGrpSpPr/>
          <p:nvPr/>
        </p:nvGrpSpPr>
        <p:grpSpPr>
          <a:xfrm>
            <a:off x="6201079" y="1305369"/>
            <a:ext cx="317290" cy="361090"/>
            <a:chOff x="-56774050" y="1904075"/>
            <a:chExt cx="279625" cy="318225"/>
          </a:xfrm>
        </p:grpSpPr>
        <p:sp>
          <p:nvSpPr>
            <p:cNvPr id="9669" name="Google Shape;9669;p6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1" name="Google Shape;9671;p61"/>
          <p:cNvGrpSpPr/>
          <p:nvPr/>
        </p:nvGrpSpPr>
        <p:grpSpPr>
          <a:xfrm>
            <a:off x="6201079" y="1778631"/>
            <a:ext cx="317290" cy="361090"/>
            <a:chOff x="-56774850" y="2294725"/>
            <a:chExt cx="279625" cy="318225"/>
          </a:xfrm>
        </p:grpSpPr>
        <p:sp>
          <p:nvSpPr>
            <p:cNvPr id="9672" name="Google Shape;9672;p6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5" name="Google Shape;9675;p61"/>
          <p:cNvGrpSpPr/>
          <p:nvPr/>
        </p:nvGrpSpPr>
        <p:grpSpPr>
          <a:xfrm>
            <a:off x="6222086" y="2231215"/>
            <a:ext cx="275278" cy="360182"/>
            <a:chOff x="-56756725" y="2686975"/>
            <a:chExt cx="242600" cy="317425"/>
          </a:xfrm>
        </p:grpSpPr>
        <p:sp>
          <p:nvSpPr>
            <p:cNvPr id="9676" name="Google Shape;9676;p6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61"/>
          <p:cNvGrpSpPr/>
          <p:nvPr/>
        </p:nvGrpSpPr>
        <p:grpSpPr>
          <a:xfrm>
            <a:off x="4870518" y="2684124"/>
            <a:ext cx="337346" cy="361998"/>
            <a:chOff x="-54826975" y="1903275"/>
            <a:chExt cx="297300" cy="319025"/>
          </a:xfrm>
        </p:grpSpPr>
        <p:sp>
          <p:nvSpPr>
            <p:cNvPr id="9680" name="Google Shape;9680;p6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61"/>
          <p:cNvGrpSpPr/>
          <p:nvPr/>
        </p:nvGrpSpPr>
        <p:grpSpPr>
          <a:xfrm>
            <a:off x="4858206" y="3137587"/>
            <a:ext cx="361969" cy="359274"/>
            <a:chOff x="-54836500" y="2296300"/>
            <a:chExt cx="319000" cy="316625"/>
          </a:xfrm>
        </p:grpSpPr>
        <p:sp>
          <p:nvSpPr>
            <p:cNvPr id="9684" name="Google Shape;9684;p6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8" name="Google Shape;9688;p61"/>
          <p:cNvGrpSpPr/>
          <p:nvPr/>
        </p:nvGrpSpPr>
        <p:grpSpPr>
          <a:xfrm>
            <a:off x="4879652" y="3604259"/>
            <a:ext cx="319078" cy="361090"/>
            <a:chOff x="-54817600" y="2687750"/>
            <a:chExt cx="281200" cy="318225"/>
          </a:xfrm>
        </p:grpSpPr>
        <p:sp>
          <p:nvSpPr>
            <p:cNvPr id="9689" name="Google Shape;9689;p6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3" name="Google Shape;9693;p61"/>
          <p:cNvGrpSpPr/>
          <p:nvPr/>
        </p:nvGrpSpPr>
        <p:grpSpPr>
          <a:xfrm>
            <a:off x="7110476" y="2684124"/>
            <a:ext cx="317290" cy="359303"/>
            <a:chOff x="-52887125" y="1903275"/>
            <a:chExt cx="279625" cy="316650"/>
          </a:xfrm>
        </p:grpSpPr>
        <p:sp>
          <p:nvSpPr>
            <p:cNvPr id="9694" name="Google Shape;9694;p6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96" name="Google Shape;9696;p61"/>
          <p:cNvGrpSpPr/>
          <p:nvPr/>
        </p:nvGrpSpPr>
        <p:grpSpPr>
          <a:xfrm>
            <a:off x="7089030" y="3134920"/>
            <a:ext cx="360182" cy="361969"/>
            <a:chOff x="-52906025" y="2293950"/>
            <a:chExt cx="317425" cy="319000"/>
          </a:xfrm>
        </p:grpSpPr>
        <p:sp>
          <p:nvSpPr>
            <p:cNvPr id="9697" name="Google Shape;9697;p6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61"/>
          <p:cNvGrpSpPr/>
          <p:nvPr/>
        </p:nvGrpSpPr>
        <p:grpSpPr>
          <a:xfrm>
            <a:off x="7110476" y="3603379"/>
            <a:ext cx="317290" cy="361090"/>
            <a:chOff x="-52887125" y="2686975"/>
            <a:chExt cx="279625" cy="318225"/>
          </a:xfrm>
        </p:grpSpPr>
        <p:sp>
          <p:nvSpPr>
            <p:cNvPr id="9701" name="Google Shape;9701;p6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5" name="Google Shape;9705;p61"/>
          <p:cNvGrpSpPr/>
          <p:nvPr/>
        </p:nvGrpSpPr>
        <p:grpSpPr>
          <a:xfrm>
            <a:off x="6220848" y="4062998"/>
            <a:ext cx="318170" cy="359303"/>
            <a:chOff x="-51722225" y="1915100"/>
            <a:chExt cx="280400" cy="316650"/>
          </a:xfrm>
        </p:grpSpPr>
        <p:sp>
          <p:nvSpPr>
            <p:cNvPr id="9706" name="Google Shape;9706;p6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0" name="Google Shape;9710;p61"/>
          <p:cNvGrpSpPr/>
          <p:nvPr/>
        </p:nvGrpSpPr>
        <p:grpSpPr>
          <a:xfrm>
            <a:off x="6616678" y="1303695"/>
            <a:ext cx="370905" cy="360976"/>
            <a:chOff x="-56407800" y="1902600"/>
            <a:chExt cx="326875" cy="318125"/>
          </a:xfrm>
        </p:grpSpPr>
        <p:sp>
          <p:nvSpPr>
            <p:cNvPr id="9711" name="Google Shape;9711;p6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4" name="Google Shape;9714;p61"/>
          <p:cNvGrpSpPr/>
          <p:nvPr/>
        </p:nvGrpSpPr>
        <p:grpSpPr>
          <a:xfrm>
            <a:off x="6622479" y="1790262"/>
            <a:ext cx="359303" cy="338736"/>
            <a:chOff x="-56401500" y="2304975"/>
            <a:chExt cx="316650" cy="298525"/>
          </a:xfrm>
        </p:grpSpPr>
        <p:sp>
          <p:nvSpPr>
            <p:cNvPr id="9715" name="Google Shape;9715;p6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9" name="Google Shape;9719;p61"/>
          <p:cNvGrpSpPr/>
          <p:nvPr/>
        </p:nvGrpSpPr>
        <p:grpSpPr>
          <a:xfrm>
            <a:off x="5328863" y="2682337"/>
            <a:ext cx="319985" cy="361090"/>
            <a:chOff x="-54426150" y="1901700"/>
            <a:chExt cx="282000" cy="318225"/>
          </a:xfrm>
        </p:grpSpPr>
        <p:sp>
          <p:nvSpPr>
            <p:cNvPr id="9720" name="Google Shape;9720;p6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24" name="Google Shape;9724;p61"/>
          <p:cNvGrpSpPr/>
          <p:nvPr/>
        </p:nvGrpSpPr>
        <p:grpSpPr>
          <a:xfrm>
            <a:off x="5328863" y="3135800"/>
            <a:ext cx="319985" cy="361998"/>
            <a:chOff x="-54426150" y="2294725"/>
            <a:chExt cx="282000" cy="319025"/>
          </a:xfrm>
        </p:grpSpPr>
        <p:sp>
          <p:nvSpPr>
            <p:cNvPr id="9725" name="Google Shape;9725;p6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0" name="Google Shape;9730;p61"/>
          <p:cNvGrpSpPr/>
          <p:nvPr/>
        </p:nvGrpSpPr>
        <p:grpSpPr>
          <a:xfrm>
            <a:off x="5327076" y="3603379"/>
            <a:ext cx="323560" cy="361969"/>
            <a:chOff x="-54427725" y="2686975"/>
            <a:chExt cx="285150" cy="319000"/>
          </a:xfrm>
        </p:grpSpPr>
        <p:sp>
          <p:nvSpPr>
            <p:cNvPr id="9731" name="Google Shape;9731;p6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6" name="Google Shape;9736;p61"/>
          <p:cNvGrpSpPr/>
          <p:nvPr/>
        </p:nvGrpSpPr>
        <p:grpSpPr>
          <a:xfrm>
            <a:off x="7533634" y="2684351"/>
            <a:ext cx="359303" cy="359984"/>
            <a:chOff x="-52513800" y="1903475"/>
            <a:chExt cx="316650" cy="317250"/>
          </a:xfrm>
        </p:grpSpPr>
        <p:sp>
          <p:nvSpPr>
            <p:cNvPr id="9737" name="Google Shape;9737;p6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9" name="Google Shape;9739;p61"/>
          <p:cNvGrpSpPr/>
          <p:nvPr/>
        </p:nvGrpSpPr>
        <p:grpSpPr>
          <a:xfrm>
            <a:off x="7543464" y="3136708"/>
            <a:ext cx="339644" cy="360182"/>
            <a:chOff x="-52505925" y="2295525"/>
            <a:chExt cx="299325" cy="317425"/>
          </a:xfrm>
        </p:grpSpPr>
        <p:sp>
          <p:nvSpPr>
            <p:cNvPr id="9740" name="Google Shape;9740;p6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1" name="Google Shape;9741;p6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6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4" name="Google Shape;9744;p61"/>
          <p:cNvGrpSpPr/>
          <p:nvPr/>
        </p:nvGrpSpPr>
        <p:grpSpPr>
          <a:xfrm>
            <a:off x="7554641" y="3603379"/>
            <a:ext cx="317290" cy="361090"/>
            <a:chOff x="-52494100" y="2686975"/>
            <a:chExt cx="279625" cy="318225"/>
          </a:xfrm>
        </p:grpSpPr>
        <p:sp>
          <p:nvSpPr>
            <p:cNvPr id="9745" name="Google Shape;9745;p6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9" name="Google Shape;9749;p61"/>
          <p:cNvGrpSpPr/>
          <p:nvPr/>
        </p:nvGrpSpPr>
        <p:grpSpPr>
          <a:xfrm>
            <a:off x="6665412" y="4064322"/>
            <a:ext cx="315503" cy="361090"/>
            <a:chOff x="-51708850" y="2305750"/>
            <a:chExt cx="278050" cy="318225"/>
          </a:xfrm>
        </p:grpSpPr>
        <p:sp>
          <p:nvSpPr>
            <p:cNvPr id="9750" name="Google Shape;9750;p6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3" name="Google Shape;9753;p61"/>
          <p:cNvGrpSpPr/>
          <p:nvPr/>
        </p:nvGrpSpPr>
        <p:grpSpPr>
          <a:xfrm>
            <a:off x="7536807" y="1306109"/>
            <a:ext cx="319089" cy="362073"/>
            <a:chOff x="1044400" y="2917425"/>
            <a:chExt cx="248125" cy="281550"/>
          </a:xfrm>
        </p:grpSpPr>
        <p:sp>
          <p:nvSpPr>
            <p:cNvPr id="9754" name="Google Shape;9754;p6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en-US"/>
            </a:p>
          </p:txBody>
        </p:sp>
        <p:sp>
          <p:nvSpPr>
            <p:cNvPr id="9759" name="Google Shape;9759;p6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en-US"/>
            </a:p>
          </p:txBody>
        </p:sp>
        <p:sp>
          <p:nvSpPr>
            <p:cNvPr id="9760" name="Google Shape;9760;p6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en-US"/>
            </a:p>
          </p:txBody>
        </p:sp>
        <p:sp>
          <p:nvSpPr>
            <p:cNvPr id="9761" name="Google Shape;9761;p6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63" name="Google Shape;9763;p6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767"/>
        <p:cNvGrpSpPr/>
        <p:nvPr/>
      </p:nvGrpSpPr>
      <p:grpSpPr>
        <a:xfrm>
          <a:off x="0" y="0"/>
          <a:ext cx="0" cy="0"/>
          <a:chOff x="0" y="0"/>
          <a:chExt cx="0" cy="0"/>
        </a:xfrm>
      </p:grpSpPr>
      <p:sp>
        <p:nvSpPr>
          <p:cNvPr id="9768" name="Google Shape;9768;p6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769" name="Google Shape;9769;p6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770" name="Google Shape;9770;p62"/>
          <p:cNvGrpSpPr/>
          <p:nvPr/>
        </p:nvGrpSpPr>
        <p:grpSpPr>
          <a:xfrm>
            <a:off x="889109" y="1303003"/>
            <a:ext cx="278288" cy="357036"/>
            <a:chOff x="-50489600" y="1947400"/>
            <a:chExt cx="233150" cy="299125"/>
          </a:xfrm>
        </p:grpSpPr>
        <p:sp>
          <p:nvSpPr>
            <p:cNvPr id="9771" name="Google Shape;9771;p6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3" name="Google Shape;9773;p62"/>
          <p:cNvGrpSpPr/>
          <p:nvPr/>
        </p:nvGrpSpPr>
        <p:grpSpPr>
          <a:xfrm>
            <a:off x="849616" y="1757960"/>
            <a:ext cx="357274" cy="358199"/>
            <a:chOff x="-50523475" y="2316000"/>
            <a:chExt cx="299325" cy="300100"/>
          </a:xfrm>
        </p:grpSpPr>
        <p:sp>
          <p:nvSpPr>
            <p:cNvPr id="9774" name="Google Shape;9774;p6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6" name="Google Shape;9776;p62"/>
          <p:cNvGrpSpPr/>
          <p:nvPr/>
        </p:nvGrpSpPr>
        <p:grpSpPr>
          <a:xfrm>
            <a:off x="848213" y="2207269"/>
            <a:ext cx="360079" cy="357304"/>
            <a:chOff x="-50524250" y="2686150"/>
            <a:chExt cx="301675" cy="299350"/>
          </a:xfrm>
        </p:grpSpPr>
        <p:sp>
          <p:nvSpPr>
            <p:cNvPr id="9777" name="Google Shape;9777;p6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62"/>
          <p:cNvGrpSpPr/>
          <p:nvPr/>
        </p:nvGrpSpPr>
        <p:grpSpPr>
          <a:xfrm>
            <a:off x="3070976" y="1333082"/>
            <a:ext cx="358199" cy="359154"/>
            <a:chOff x="-48633950" y="1972600"/>
            <a:chExt cx="300100" cy="300900"/>
          </a:xfrm>
        </p:grpSpPr>
        <p:sp>
          <p:nvSpPr>
            <p:cNvPr id="9784" name="Google Shape;9784;p6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6" name="Google Shape;9786;p62"/>
          <p:cNvGrpSpPr/>
          <p:nvPr/>
        </p:nvGrpSpPr>
        <p:grpSpPr>
          <a:xfrm>
            <a:off x="3071439" y="2237377"/>
            <a:ext cx="357274" cy="357274"/>
            <a:chOff x="-48633175" y="2711375"/>
            <a:chExt cx="299325" cy="299325"/>
          </a:xfrm>
        </p:grpSpPr>
        <p:sp>
          <p:nvSpPr>
            <p:cNvPr id="9787" name="Google Shape;9787;p6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9" name="Google Shape;9789;p62"/>
          <p:cNvGrpSpPr/>
          <p:nvPr/>
        </p:nvGrpSpPr>
        <p:grpSpPr>
          <a:xfrm>
            <a:off x="1757928" y="2689329"/>
            <a:ext cx="314006" cy="358229"/>
            <a:chOff x="-46753100" y="1965500"/>
            <a:chExt cx="263075" cy="300125"/>
          </a:xfrm>
        </p:grpSpPr>
        <p:sp>
          <p:nvSpPr>
            <p:cNvPr id="9790" name="Google Shape;9790;p6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1" name="Google Shape;9791;p6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2" name="Google Shape;9792;p62"/>
          <p:cNvGrpSpPr/>
          <p:nvPr/>
        </p:nvGrpSpPr>
        <p:grpSpPr>
          <a:xfrm>
            <a:off x="1735354" y="3156542"/>
            <a:ext cx="359154" cy="315916"/>
            <a:chOff x="-46772025" y="2350650"/>
            <a:chExt cx="300900" cy="264675"/>
          </a:xfrm>
        </p:grpSpPr>
        <p:sp>
          <p:nvSpPr>
            <p:cNvPr id="9793" name="Google Shape;9793;p6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5" name="Google Shape;9795;p62"/>
          <p:cNvGrpSpPr/>
          <p:nvPr/>
        </p:nvGrpSpPr>
        <p:grpSpPr>
          <a:xfrm>
            <a:off x="1735354" y="3590820"/>
            <a:ext cx="359154" cy="359154"/>
            <a:chOff x="-46772025" y="2701925"/>
            <a:chExt cx="300900" cy="300900"/>
          </a:xfrm>
        </p:grpSpPr>
        <p:sp>
          <p:nvSpPr>
            <p:cNvPr id="9796" name="Google Shape;9796;p6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8" name="Google Shape;9798;p6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9" name="Google Shape;9799;p62"/>
          <p:cNvGrpSpPr/>
          <p:nvPr/>
        </p:nvGrpSpPr>
        <p:grpSpPr>
          <a:xfrm>
            <a:off x="1293035" y="1303928"/>
            <a:ext cx="358199" cy="359154"/>
            <a:chOff x="-50154075" y="1948175"/>
            <a:chExt cx="300100" cy="300900"/>
          </a:xfrm>
        </p:grpSpPr>
        <p:sp>
          <p:nvSpPr>
            <p:cNvPr id="9800" name="Google Shape;9800;p6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2" name="Google Shape;9802;p62"/>
          <p:cNvGrpSpPr/>
          <p:nvPr/>
        </p:nvGrpSpPr>
        <p:grpSpPr>
          <a:xfrm>
            <a:off x="1293035" y="1758885"/>
            <a:ext cx="358199" cy="358229"/>
            <a:chOff x="-50154850" y="2316775"/>
            <a:chExt cx="300100" cy="300125"/>
          </a:xfrm>
        </p:grpSpPr>
        <p:sp>
          <p:nvSpPr>
            <p:cNvPr id="9803" name="Google Shape;9803;p6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5" name="Google Shape;9805;p62"/>
          <p:cNvGrpSpPr/>
          <p:nvPr/>
        </p:nvGrpSpPr>
        <p:grpSpPr>
          <a:xfrm>
            <a:off x="1288813" y="2205896"/>
            <a:ext cx="366644" cy="356558"/>
            <a:chOff x="-50158000" y="2685000"/>
            <a:chExt cx="307175" cy="298725"/>
          </a:xfrm>
        </p:grpSpPr>
        <p:sp>
          <p:nvSpPr>
            <p:cNvPr id="9806" name="Google Shape;9806;p6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62"/>
          <p:cNvGrpSpPr/>
          <p:nvPr/>
        </p:nvGrpSpPr>
        <p:grpSpPr>
          <a:xfrm>
            <a:off x="3070499" y="1788993"/>
            <a:ext cx="359154" cy="361004"/>
            <a:chOff x="-48634750" y="2342000"/>
            <a:chExt cx="300900" cy="302450"/>
          </a:xfrm>
        </p:grpSpPr>
        <p:sp>
          <p:nvSpPr>
            <p:cNvPr id="9809" name="Google Shape;9809;p6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7" name="Google Shape;9817;p62"/>
          <p:cNvGrpSpPr/>
          <p:nvPr/>
        </p:nvGrpSpPr>
        <p:grpSpPr>
          <a:xfrm>
            <a:off x="3521599" y="1334007"/>
            <a:ext cx="361004" cy="358229"/>
            <a:chOff x="-48266125" y="1973375"/>
            <a:chExt cx="302450" cy="300125"/>
          </a:xfrm>
        </p:grpSpPr>
        <p:sp>
          <p:nvSpPr>
            <p:cNvPr id="9818" name="Google Shape;9818;p6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4" name="Google Shape;9824;p62"/>
          <p:cNvGrpSpPr/>
          <p:nvPr/>
        </p:nvGrpSpPr>
        <p:grpSpPr>
          <a:xfrm>
            <a:off x="3548844" y="1789769"/>
            <a:ext cx="306516" cy="358349"/>
            <a:chOff x="-48237000" y="2342650"/>
            <a:chExt cx="256800" cy="300225"/>
          </a:xfrm>
        </p:grpSpPr>
        <p:sp>
          <p:nvSpPr>
            <p:cNvPr id="9825" name="Google Shape;9825;p6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8" name="Google Shape;9828;p62"/>
          <p:cNvGrpSpPr/>
          <p:nvPr/>
        </p:nvGrpSpPr>
        <p:grpSpPr>
          <a:xfrm>
            <a:off x="2180338" y="2690046"/>
            <a:ext cx="361034" cy="355633"/>
            <a:chOff x="-46404975" y="1966100"/>
            <a:chExt cx="302475" cy="297950"/>
          </a:xfrm>
        </p:grpSpPr>
        <p:sp>
          <p:nvSpPr>
            <p:cNvPr id="9829" name="Google Shape;9829;p6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3" name="Google Shape;9833;p62"/>
          <p:cNvGrpSpPr/>
          <p:nvPr/>
        </p:nvGrpSpPr>
        <p:grpSpPr>
          <a:xfrm>
            <a:off x="2181740" y="3135863"/>
            <a:ext cx="358229" cy="358199"/>
            <a:chOff x="-46401050" y="2333325"/>
            <a:chExt cx="300125" cy="300100"/>
          </a:xfrm>
        </p:grpSpPr>
        <p:sp>
          <p:nvSpPr>
            <p:cNvPr id="9834" name="Google Shape;9834;p6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6" name="Google Shape;9836;p6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7" name="Google Shape;9837;p6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8" name="Google Shape;9838;p6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9" name="Google Shape;9839;p62"/>
          <p:cNvGrpSpPr/>
          <p:nvPr/>
        </p:nvGrpSpPr>
        <p:grpSpPr>
          <a:xfrm>
            <a:off x="3961830" y="3146218"/>
            <a:ext cx="359154" cy="359124"/>
            <a:chOff x="-44914800" y="2342000"/>
            <a:chExt cx="300900" cy="300875"/>
          </a:xfrm>
        </p:grpSpPr>
        <p:sp>
          <p:nvSpPr>
            <p:cNvPr id="9840" name="Google Shape;9840;p6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43" name="Google Shape;9843;p6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44" name="Google Shape;9844;p62"/>
          <p:cNvGrpSpPr/>
          <p:nvPr/>
        </p:nvGrpSpPr>
        <p:grpSpPr>
          <a:xfrm>
            <a:off x="1735816" y="1758736"/>
            <a:ext cx="359154" cy="357424"/>
            <a:chOff x="-49786250" y="2316650"/>
            <a:chExt cx="300900" cy="299450"/>
          </a:xfrm>
        </p:grpSpPr>
        <p:sp>
          <p:nvSpPr>
            <p:cNvPr id="9845" name="Google Shape;9845;p6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52" name="Google Shape;9852;p6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54" name="Google Shape;9854;p62"/>
          <p:cNvGrpSpPr/>
          <p:nvPr/>
        </p:nvGrpSpPr>
        <p:grpSpPr>
          <a:xfrm>
            <a:off x="4033144" y="1788993"/>
            <a:ext cx="230365" cy="359124"/>
            <a:chOff x="-47842400" y="2342000"/>
            <a:chExt cx="193000" cy="300875"/>
          </a:xfrm>
        </p:grpSpPr>
        <p:sp>
          <p:nvSpPr>
            <p:cNvPr id="9855" name="Google Shape;9855;p6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8" name="Google Shape;9858;p62"/>
          <p:cNvGrpSpPr/>
          <p:nvPr/>
        </p:nvGrpSpPr>
        <p:grpSpPr>
          <a:xfrm>
            <a:off x="3969212" y="2236452"/>
            <a:ext cx="358229" cy="359154"/>
            <a:chOff x="-47896750" y="2710600"/>
            <a:chExt cx="300125" cy="300900"/>
          </a:xfrm>
        </p:grpSpPr>
        <p:sp>
          <p:nvSpPr>
            <p:cNvPr id="9859" name="Google Shape;9859;p6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3" name="Google Shape;9863;p62"/>
          <p:cNvGrpSpPr/>
          <p:nvPr/>
        </p:nvGrpSpPr>
        <p:grpSpPr>
          <a:xfrm>
            <a:off x="2624852" y="2710009"/>
            <a:ext cx="359154" cy="314991"/>
            <a:chOff x="-46033225" y="1982825"/>
            <a:chExt cx="300900" cy="263900"/>
          </a:xfrm>
        </p:grpSpPr>
        <p:sp>
          <p:nvSpPr>
            <p:cNvPr id="9864" name="Google Shape;9864;p6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2"/>
          <p:cNvGrpSpPr/>
          <p:nvPr/>
        </p:nvGrpSpPr>
        <p:grpSpPr>
          <a:xfrm>
            <a:off x="2621569" y="3137266"/>
            <a:ext cx="365719" cy="326151"/>
            <a:chOff x="-46034000" y="2334500"/>
            <a:chExt cx="306400" cy="273250"/>
          </a:xfrm>
        </p:grpSpPr>
        <p:sp>
          <p:nvSpPr>
            <p:cNvPr id="9868" name="Google Shape;9868;p6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1" name="Google Shape;9871;p62"/>
          <p:cNvGrpSpPr/>
          <p:nvPr/>
        </p:nvGrpSpPr>
        <p:grpSpPr>
          <a:xfrm>
            <a:off x="2667627" y="3591655"/>
            <a:ext cx="273603" cy="356439"/>
            <a:chOff x="-45998575" y="2702625"/>
            <a:chExt cx="229225" cy="298625"/>
          </a:xfrm>
        </p:grpSpPr>
        <p:sp>
          <p:nvSpPr>
            <p:cNvPr id="9872" name="Google Shape;9872;p6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79" name="Google Shape;9879;p6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81" name="Google Shape;9881;p62"/>
          <p:cNvGrpSpPr/>
          <p:nvPr/>
        </p:nvGrpSpPr>
        <p:grpSpPr>
          <a:xfrm>
            <a:off x="2203197" y="2205419"/>
            <a:ext cx="314961" cy="361034"/>
            <a:chOff x="-49398750" y="2684600"/>
            <a:chExt cx="263875" cy="302475"/>
          </a:xfrm>
        </p:grpSpPr>
        <p:sp>
          <p:nvSpPr>
            <p:cNvPr id="9882" name="Google Shape;9882;p6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2"/>
          <p:cNvGrpSpPr/>
          <p:nvPr/>
        </p:nvGrpSpPr>
        <p:grpSpPr>
          <a:xfrm>
            <a:off x="873121" y="2699684"/>
            <a:ext cx="314006" cy="359154"/>
            <a:chOff x="-47509225" y="1974175"/>
            <a:chExt cx="263075" cy="300900"/>
          </a:xfrm>
        </p:grpSpPr>
        <p:sp>
          <p:nvSpPr>
            <p:cNvPr id="9886" name="Google Shape;9886;p6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1" name="Google Shape;9891;p62"/>
          <p:cNvGrpSpPr/>
          <p:nvPr/>
        </p:nvGrpSpPr>
        <p:grpSpPr>
          <a:xfrm>
            <a:off x="849622" y="3146218"/>
            <a:ext cx="361004" cy="357961"/>
            <a:chOff x="-47529700" y="2342000"/>
            <a:chExt cx="302450" cy="299900"/>
          </a:xfrm>
        </p:grpSpPr>
        <p:sp>
          <p:nvSpPr>
            <p:cNvPr id="9892" name="Google Shape;9892;p6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4" name="Google Shape;9894;p62"/>
          <p:cNvGrpSpPr/>
          <p:nvPr/>
        </p:nvGrpSpPr>
        <p:grpSpPr>
          <a:xfrm>
            <a:off x="851025" y="3645367"/>
            <a:ext cx="358199" cy="272648"/>
            <a:chOff x="-47527350" y="2747625"/>
            <a:chExt cx="300100" cy="228425"/>
          </a:xfrm>
        </p:grpSpPr>
        <p:sp>
          <p:nvSpPr>
            <p:cNvPr id="9895" name="Google Shape;9895;p6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01" name="Google Shape;9901;p6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02" name="Google Shape;9902;p62"/>
          <p:cNvGrpSpPr/>
          <p:nvPr/>
        </p:nvGrpSpPr>
        <p:grpSpPr>
          <a:xfrm>
            <a:off x="3073924" y="3158422"/>
            <a:ext cx="358229" cy="314961"/>
            <a:chOff x="-45664625" y="2352225"/>
            <a:chExt cx="300125" cy="263875"/>
          </a:xfrm>
        </p:grpSpPr>
        <p:sp>
          <p:nvSpPr>
            <p:cNvPr id="9903" name="Google Shape;9903;p6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62"/>
          <p:cNvGrpSpPr/>
          <p:nvPr/>
        </p:nvGrpSpPr>
        <p:grpSpPr>
          <a:xfrm>
            <a:off x="3073103" y="3592401"/>
            <a:ext cx="359870" cy="357573"/>
            <a:chOff x="-45665400" y="2703250"/>
            <a:chExt cx="301500" cy="299575"/>
          </a:xfrm>
        </p:grpSpPr>
        <p:sp>
          <p:nvSpPr>
            <p:cNvPr id="9911" name="Google Shape;9911;p6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62"/>
          <p:cNvGrpSpPr/>
          <p:nvPr/>
        </p:nvGrpSpPr>
        <p:grpSpPr>
          <a:xfrm>
            <a:off x="2174760" y="4033337"/>
            <a:ext cx="359154" cy="360109"/>
            <a:chOff x="-44528075" y="1982825"/>
            <a:chExt cx="300900" cy="301700"/>
          </a:xfrm>
        </p:grpSpPr>
        <p:sp>
          <p:nvSpPr>
            <p:cNvPr id="9916" name="Google Shape;9916;p6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3" name="Google Shape;9923;p6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24" name="Google Shape;9924;p62"/>
          <p:cNvGrpSpPr/>
          <p:nvPr/>
        </p:nvGrpSpPr>
        <p:grpSpPr>
          <a:xfrm>
            <a:off x="2625923" y="1758885"/>
            <a:ext cx="358199" cy="358229"/>
            <a:chOff x="-49048250" y="2316775"/>
            <a:chExt cx="300100" cy="300125"/>
          </a:xfrm>
        </p:grpSpPr>
        <p:sp>
          <p:nvSpPr>
            <p:cNvPr id="9925" name="Google Shape;9925;p6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29" name="Google Shape;9929;p6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30" name="Google Shape;9930;p62"/>
          <p:cNvGrpSpPr/>
          <p:nvPr/>
        </p:nvGrpSpPr>
        <p:grpSpPr>
          <a:xfrm>
            <a:off x="1290494" y="2699684"/>
            <a:ext cx="360109" cy="358199"/>
            <a:chOff x="-47160325" y="1974175"/>
            <a:chExt cx="301700" cy="300100"/>
          </a:xfrm>
        </p:grpSpPr>
        <p:sp>
          <p:nvSpPr>
            <p:cNvPr id="9931" name="Google Shape;9931;p6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3" name="Google Shape;9933;p62"/>
          <p:cNvGrpSpPr/>
          <p:nvPr/>
        </p:nvGrpSpPr>
        <p:grpSpPr>
          <a:xfrm>
            <a:off x="1290971" y="3146218"/>
            <a:ext cx="359154" cy="359124"/>
            <a:chOff x="-47159525" y="2342000"/>
            <a:chExt cx="300900" cy="300875"/>
          </a:xfrm>
        </p:grpSpPr>
        <p:sp>
          <p:nvSpPr>
            <p:cNvPr id="9934" name="Google Shape;9934;p6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9" name="Google Shape;9939;p62"/>
          <p:cNvGrpSpPr/>
          <p:nvPr/>
        </p:nvGrpSpPr>
        <p:grpSpPr>
          <a:xfrm>
            <a:off x="1291448" y="3603054"/>
            <a:ext cx="358199" cy="359154"/>
            <a:chOff x="-47157950" y="2712175"/>
            <a:chExt cx="300100" cy="300900"/>
          </a:xfrm>
        </p:grpSpPr>
        <p:sp>
          <p:nvSpPr>
            <p:cNvPr id="9940" name="Google Shape;9940;p6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6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6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47" name="Google Shape;9947;p6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48" name="Google Shape;9948;p62"/>
          <p:cNvGrpSpPr/>
          <p:nvPr/>
        </p:nvGrpSpPr>
        <p:grpSpPr>
          <a:xfrm>
            <a:off x="3535175" y="3135863"/>
            <a:ext cx="315886" cy="358199"/>
            <a:chOff x="-45278675" y="2333325"/>
            <a:chExt cx="264650" cy="300100"/>
          </a:xfrm>
        </p:grpSpPr>
        <p:sp>
          <p:nvSpPr>
            <p:cNvPr id="9949" name="Google Shape;9949;p6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3" name="Google Shape;9953;p62"/>
          <p:cNvGrpSpPr/>
          <p:nvPr/>
        </p:nvGrpSpPr>
        <p:grpSpPr>
          <a:xfrm>
            <a:off x="3545500" y="3590820"/>
            <a:ext cx="295237" cy="358229"/>
            <a:chOff x="-45270025" y="2701925"/>
            <a:chExt cx="247350" cy="300125"/>
          </a:xfrm>
        </p:grpSpPr>
        <p:sp>
          <p:nvSpPr>
            <p:cNvPr id="9954" name="Google Shape;9954;p6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58" name="Google Shape;9958;p6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59" name="Google Shape;9959;p62"/>
          <p:cNvGrpSpPr/>
          <p:nvPr/>
        </p:nvGrpSpPr>
        <p:grpSpPr>
          <a:xfrm>
            <a:off x="2209567" y="1743737"/>
            <a:ext cx="307444" cy="366556"/>
            <a:chOff x="2209567" y="1972337"/>
            <a:chExt cx="307444" cy="366556"/>
          </a:xfrm>
        </p:grpSpPr>
        <p:sp>
          <p:nvSpPr>
            <p:cNvPr id="9960" name="Google Shape;9960;p6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63" name="Google Shape;9963;p62"/>
            <p:cNvGrpSpPr/>
            <p:nvPr/>
          </p:nvGrpSpPr>
          <p:grpSpPr>
            <a:xfrm>
              <a:off x="2209567" y="2078266"/>
              <a:ext cx="307444" cy="260626"/>
              <a:chOff x="1636184" y="2959225"/>
              <a:chExt cx="232666" cy="197250"/>
            </a:xfrm>
          </p:grpSpPr>
          <p:sp>
            <p:nvSpPr>
              <p:cNvPr id="9964" name="Google Shape;9964;p6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en-US"/>
              </a:p>
            </p:txBody>
          </p:sp>
          <p:sp>
            <p:nvSpPr>
              <p:cNvPr id="9967" name="Google Shape;9967;p6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en-US"/>
              </a:p>
            </p:txBody>
          </p:sp>
        </p:grpSp>
      </p:grpSp>
      <p:grpSp>
        <p:nvGrpSpPr>
          <p:cNvPr id="9968" name="Google Shape;9968;p62"/>
          <p:cNvGrpSpPr/>
          <p:nvPr/>
        </p:nvGrpSpPr>
        <p:grpSpPr>
          <a:xfrm>
            <a:off x="3577265" y="2235011"/>
            <a:ext cx="258542" cy="365154"/>
            <a:chOff x="-47300587" y="123275"/>
            <a:chExt cx="190975" cy="269725"/>
          </a:xfrm>
        </p:grpSpPr>
        <p:sp>
          <p:nvSpPr>
            <p:cNvPr id="9969" name="Google Shape;9969;p6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62"/>
          <p:cNvGrpSpPr/>
          <p:nvPr/>
        </p:nvGrpSpPr>
        <p:grpSpPr>
          <a:xfrm>
            <a:off x="4870788" y="1304201"/>
            <a:ext cx="342328" cy="339793"/>
            <a:chOff x="-13966675" y="1639700"/>
            <a:chExt cx="354450" cy="351825"/>
          </a:xfrm>
        </p:grpSpPr>
        <p:sp>
          <p:nvSpPr>
            <p:cNvPr id="9975" name="Google Shape;9975;p6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0" name="Google Shape;9980;p6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2" name="Google Shape;9982;p62"/>
          <p:cNvGrpSpPr/>
          <p:nvPr/>
        </p:nvGrpSpPr>
        <p:grpSpPr>
          <a:xfrm>
            <a:off x="6667277" y="1303887"/>
            <a:ext cx="340034" cy="340420"/>
            <a:chOff x="-12199250" y="1662675"/>
            <a:chExt cx="352075" cy="352475"/>
          </a:xfrm>
        </p:grpSpPr>
        <p:sp>
          <p:nvSpPr>
            <p:cNvPr id="9983" name="Google Shape;9983;p6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6" name="Google Shape;9986;p62"/>
          <p:cNvGrpSpPr/>
          <p:nvPr/>
        </p:nvGrpSpPr>
        <p:grpSpPr>
          <a:xfrm>
            <a:off x="6666130" y="1710754"/>
            <a:ext cx="342328" cy="342328"/>
            <a:chOff x="-12199250" y="2096250"/>
            <a:chExt cx="354450" cy="354450"/>
          </a:xfrm>
        </p:grpSpPr>
        <p:sp>
          <p:nvSpPr>
            <p:cNvPr id="9987" name="Google Shape;9987;p6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9" name="Google Shape;9989;p62"/>
          <p:cNvGrpSpPr/>
          <p:nvPr/>
        </p:nvGrpSpPr>
        <p:grpSpPr>
          <a:xfrm>
            <a:off x="6667277" y="2119708"/>
            <a:ext cx="340034" cy="341579"/>
            <a:chOff x="-12199250" y="2530225"/>
            <a:chExt cx="352075" cy="353675"/>
          </a:xfrm>
        </p:grpSpPr>
        <p:sp>
          <p:nvSpPr>
            <p:cNvPr id="9990" name="Google Shape;9990;p6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4" name="Google Shape;9994;p6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5" name="Google Shape;9995;p62"/>
          <p:cNvGrpSpPr/>
          <p:nvPr/>
        </p:nvGrpSpPr>
        <p:grpSpPr>
          <a:xfrm>
            <a:off x="4870788" y="2959488"/>
            <a:ext cx="342328" cy="339310"/>
            <a:chOff x="-10462550" y="2057650"/>
            <a:chExt cx="354450" cy="351325"/>
          </a:xfrm>
        </p:grpSpPr>
        <p:sp>
          <p:nvSpPr>
            <p:cNvPr id="9996" name="Google Shape;9996;p6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98" name="Google Shape;9998;p6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9" name="Google Shape;9999;p62"/>
          <p:cNvGrpSpPr/>
          <p:nvPr/>
        </p:nvGrpSpPr>
        <p:grpSpPr>
          <a:xfrm>
            <a:off x="6649772" y="2551051"/>
            <a:ext cx="375044" cy="340541"/>
            <a:chOff x="-8692750" y="1622100"/>
            <a:chExt cx="388325" cy="352600"/>
          </a:xfrm>
        </p:grpSpPr>
        <p:sp>
          <p:nvSpPr>
            <p:cNvPr id="10000" name="Google Shape;10000;p6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2" name="Google Shape;10002;p62"/>
          <p:cNvGrpSpPr/>
          <p:nvPr/>
        </p:nvGrpSpPr>
        <p:grpSpPr>
          <a:xfrm>
            <a:off x="5304253" y="1303307"/>
            <a:ext cx="341555" cy="341579"/>
            <a:chOff x="-13529550" y="1639425"/>
            <a:chExt cx="353650" cy="353675"/>
          </a:xfrm>
        </p:grpSpPr>
        <p:sp>
          <p:nvSpPr>
            <p:cNvPr id="10003" name="Google Shape;10003;p6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6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62"/>
          <p:cNvGrpSpPr/>
          <p:nvPr/>
        </p:nvGrpSpPr>
        <p:grpSpPr>
          <a:xfrm>
            <a:off x="5303106" y="1711889"/>
            <a:ext cx="343849" cy="340058"/>
            <a:chOff x="-13531925" y="2075775"/>
            <a:chExt cx="356025" cy="352100"/>
          </a:xfrm>
        </p:grpSpPr>
        <p:sp>
          <p:nvSpPr>
            <p:cNvPr id="10012" name="Google Shape;10012;p6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4" name="Google Shape;10014;p62"/>
          <p:cNvGrpSpPr/>
          <p:nvPr/>
        </p:nvGrpSpPr>
        <p:grpSpPr>
          <a:xfrm>
            <a:off x="5304627" y="2120094"/>
            <a:ext cx="340807" cy="340807"/>
            <a:chOff x="-13528775" y="2507400"/>
            <a:chExt cx="352875" cy="352875"/>
          </a:xfrm>
        </p:grpSpPr>
        <p:sp>
          <p:nvSpPr>
            <p:cNvPr id="10015" name="Google Shape;10015;p6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8" name="Google Shape;10018;p6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62"/>
          <p:cNvGrpSpPr/>
          <p:nvPr/>
        </p:nvGrpSpPr>
        <p:grpSpPr>
          <a:xfrm>
            <a:off x="7140133" y="2119708"/>
            <a:ext cx="308090" cy="341579"/>
            <a:chOff x="-11747150" y="2530225"/>
            <a:chExt cx="319000" cy="353675"/>
          </a:xfrm>
        </p:grpSpPr>
        <p:sp>
          <p:nvSpPr>
            <p:cNvPr id="10021" name="Google Shape;10021;p6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62"/>
          <p:cNvGrpSpPr/>
          <p:nvPr/>
        </p:nvGrpSpPr>
        <p:grpSpPr>
          <a:xfrm>
            <a:off x="5304627" y="2550919"/>
            <a:ext cx="340807" cy="340807"/>
            <a:chOff x="-10027775" y="1622900"/>
            <a:chExt cx="352875" cy="352875"/>
          </a:xfrm>
        </p:grpSpPr>
        <p:sp>
          <p:nvSpPr>
            <p:cNvPr id="10024" name="Google Shape;10024;p6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0" name="Google Shape;10030;p6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1" name="Google Shape;10031;p62"/>
          <p:cNvGrpSpPr/>
          <p:nvPr/>
        </p:nvGrpSpPr>
        <p:grpSpPr>
          <a:xfrm>
            <a:off x="8031595" y="2576583"/>
            <a:ext cx="322553" cy="342328"/>
            <a:chOff x="-10019125" y="2490075"/>
            <a:chExt cx="333975" cy="354450"/>
          </a:xfrm>
        </p:grpSpPr>
        <p:sp>
          <p:nvSpPr>
            <p:cNvPr id="10032" name="Google Shape;10032;p6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6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6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6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6" name="Google Shape;10036;p62"/>
          <p:cNvGrpSpPr/>
          <p:nvPr/>
        </p:nvGrpSpPr>
        <p:grpSpPr>
          <a:xfrm>
            <a:off x="6661180" y="2957593"/>
            <a:ext cx="352227" cy="343100"/>
            <a:chOff x="-8684100" y="2032450"/>
            <a:chExt cx="364700" cy="355250"/>
          </a:xfrm>
        </p:grpSpPr>
        <p:sp>
          <p:nvSpPr>
            <p:cNvPr id="10037" name="Google Shape;10037;p6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9" name="Google Shape;10039;p6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40" name="Google Shape;10040;p6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41" name="Google Shape;10041;p62"/>
          <p:cNvGrpSpPr/>
          <p:nvPr/>
        </p:nvGrpSpPr>
        <p:grpSpPr>
          <a:xfrm>
            <a:off x="5752039" y="1711056"/>
            <a:ext cx="343849" cy="341724"/>
            <a:chOff x="-13095575" y="2073400"/>
            <a:chExt cx="356025" cy="353825"/>
          </a:xfrm>
        </p:grpSpPr>
        <p:sp>
          <p:nvSpPr>
            <p:cNvPr id="10042" name="Google Shape;10042;p6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1" name="Google Shape;10051;p62"/>
          <p:cNvGrpSpPr/>
          <p:nvPr/>
        </p:nvGrpSpPr>
        <p:grpSpPr>
          <a:xfrm>
            <a:off x="7576787" y="1302885"/>
            <a:ext cx="343100" cy="342424"/>
            <a:chOff x="-11332875" y="1660700"/>
            <a:chExt cx="355250" cy="354550"/>
          </a:xfrm>
        </p:grpSpPr>
        <p:sp>
          <p:nvSpPr>
            <p:cNvPr id="10052" name="Google Shape;10052;p6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6" name="Google Shape;10056;p6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8" name="Google Shape;10058;p62"/>
          <p:cNvGrpSpPr/>
          <p:nvPr/>
        </p:nvGrpSpPr>
        <p:grpSpPr>
          <a:xfrm>
            <a:off x="5774096" y="2549397"/>
            <a:ext cx="299736" cy="343849"/>
            <a:chOff x="-9570950" y="1622100"/>
            <a:chExt cx="310350" cy="356025"/>
          </a:xfrm>
        </p:grpSpPr>
        <p:sp>
          <p:nvSpPr>
            <p:cNvPr id="10059" name="Google Shape;10059;p6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1" name="Google Shape;10061;p62"/>
          <p:cNvGrpSpPr/>
          <p:nvPr/>
        </p:nvGrpSpPr>
        <p:grpSpPr>
          <a:xfrm>
            <a:off x="5752800" y="2958353"/>
            <a:ext cx="342328" cy="341579"/>
            <a:chOff x="-9594575" y="2056875"/>
            <a:chExt cx="354450" cy="353675"/>
          </a:xfrm>
        </p:grpSpPr>
        <p:sp>
          <p:nvSpPr>
            <p:cNvPr id="10062" name="Google Shape;10062;p6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5" name="Google Shape;10065;p6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66" name="Google Shape;10066;p62"/>
          <p:cNvGrpSpPr/>
          <p:nvPr/>
        </p:nvGrpSpPr>
        <p:grpSpPr>
          <a:xfrm>
            <a:off x="6208482" y="1303693"/>
            <a:ext cx="342328" cy="340807"/>
            <a:chOff x="-12661600" y="1640225"/>
            <a:chExt cx="354450" cy="352875"/>
          </a:xfrm>
        </p:grpSpPr>
        <p:sp>
          <p:nvSpPr>
            <p:cNvPr id="10067" name="Google Shape;10067;p6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0" name="Google Shape;10070;p62"/>
          <p:cNvGrpSpPr/>
          <p:nvPr/>
        </p:nvGrpSpPr>
        <p:grpSpPr>
          <a:xfrm>
            <a:off x="6208857" y="1732231"/>
            <a:ext cx="341579" cy="299374"/>
            <a:chOff x="-12660025" y="2096250"/>
            <a:chExt cx="353675" cy="309975"/>
          </a:xfrm>
        </p:grpSpPr>
        <p:sp>
          <p:nvSpPr>
            <p:cNvPr id="10071" name="Google Shape;10071;p6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2"/>
          <p:cNvGrpSpPr/>
          <p:nvPr/>
        </p:nvGrpSpPr>
        <p:grpSpPr>
          <a:xfrm>
            <a:off x="6207335" y="2119527"/>
            <a:ext cx="344622" cy="341941"/>
            <a:chOff x="-12663175" y="2506800"/>
            <a:chExt cx="356825" cy="354050"/>
          </a:xfrm>
        </p:grpSpPr>
        <p:sp>
          <p:nvSpPr>
            <p:cNvPr id="10078" name="Google Shape;10078;p6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2" name="Google Shape;10082;p62"/>
          <p:cNvGrpSpPr/>
          <p:nvPr/>
        </p:nvGrpSpPr>
        <p:grpSpPr>
          <a:xfrm>
            <a:off x="8022468" y="1303307"/>
            <a:ext cx="340807" cy="341579"/>
            <a:chOff x="-10896525" y="1663050"/>
            <a:chExt cx="352875" cy="353675"/>
          </a:xfrm>
        </p:grpSpPr>
        <p:sp>
          <p:nvSpPr>
            <p:cNvPr id="10083" name="Google Shape;10083;p6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5" name="Google Shape;10085;p6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6" name="Google Shape;10086;p62"/>
          <p:cNvGrpSpPr/>
          <p:nvPr/>
        </p:nvGrpSpPr>
        <p:grpSpPr>
          <a:xfrm>
            <a:off x="8022082" y="2130742"/>
            <a:ext cx="341579" cy="319511"/>
            <a:chOff x="-10898100" y="2542050"/>
            <a:chExt cx="353675" cy="330825"/>
          </a:xfrm>
        </p:grpSpPr>
        <p:sp>
          <p:nvSpPr>
            <p:cNvPr id="10087" name="Google Shape;10087;p6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3" name="Google Shape;10093;p62"/>
          <p:cNvGrpSpPr/>
          <p:nvPr/>
        </p:nvGrpSpPr>
        <p:grpSpPr>
          <a:xfrm>
            <a:off x="6209617" y="2551607"/>
            <a:ext cx="340058" cy="339430"/>
            <a:chOff x="-9157450" y="1622750"/>
            <a:chExt cx="352100" cy="351450"/>
          </a:xfrm>
        </p:grpSpPr>
        <p:sp>
          <p:nvSpPr>
            <p:cNvPr id="10094" name="Google Shape;10094;p6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6" name="Google Shape;10096;p62"/>
          <p:cNvGrpSpPr/>
          <p:nvPr/>
        </p:nvGrpSpPr>
        <p:grpSpPr>
          <a:xfrm>
            <a:off x="6247658" y="2959874"/>
            <a:ext cx="263977" cy="338537"/>
            <a:chOff x="-9119650" y="2056875"/>
            <a:chExt cx="273325" cy="350525"/>
          </a:xfrm>
        </p:grpSpPr>
        <p:sp>
          <p:nvSpPr>
            <p:cNvPr id="10097" name="Google Shape;10097;p6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99" name="Google Shape;10099;p6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1" name="Google Shape;10101;p62"/>
          <p:cNvGrpSpPr/>
          <p:nvPr/>
        </p:nvGrpSpPr>
        <p:grpSpPr>
          <a:xfrm>
            <a:off x="7576790" y="2989279"/>
            <a:ext cx="343094" cy="341569"/>
            <a:chOff x="6001575" y="3119050"/>
            <a:chExt cx="315025" cy="313625"/>
          </a:xfrm>
        </p:grpSpPr>
        <p:sp>
          <p:nvSpPr>
            <p:cNvPr id="10102" name="Google Shape;10102;p6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7"/>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dirty="0"/>
              <a:t>Table of contents</a:t>
            </a:r>
            <a:endParaRPr dirty="0"/>
          </a:p>
        </p:txBody>
      </p:sp>
      <p:sp>
        <p:nvSpPr>
          <p:cNvPr id="140" name="Google Shape;140;p27"/>
          <p:cNvSpPr txBox="1">
            <a:spLocks noGrp="1"/>
          </p:cNvSpPr>
          <p:nvPr>
            <p:ph type="subTitle" idx="3"/>
          </p:nvPr>
        </p:nvSpPr>
        <p:spPr>
          <a:xfrm>
            <a:off x="1640916" y="3322218"/>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Analyzing health studies' impact on public well-being and preventive measures</a:t>
            </a:r>
            <a:endParaRPr/>
          </a:p>
        </p:txBody>
      </p:sp>
      <p:sp>
        <p:nvSpPr>
          <p:cNvPr id="141" name="Google Shape;141;p27"/>
          <p:cNvSpPr txBox="1">
            <a:spLocks noGrp="1"/>
          </p:cNvSpPr>
          <p:nvPr>
            <p:ph type="subTitle" idx="1"/>
          </p:nvPr>
        </p:nvSpPr>
        <p:spPr>
          <a:xfrm>
            <a:off x="1640916" y="1531225"/>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Navigating the essential principles that form the bedrock of in-depth health studies</a:t>
            </a:r>
            <a:endParaRPr dirty="0"/>
          </a:p>
        </p:txBody>
      </p:sp>
      <p:sp>
        <p:nvSpPr>
          <p:cNvPr id="142" name="Google Shape;142;p27"/>
          <p:cNvSpPr txBox="1">
            <a:spLocks noGrp="1"/>
          </p:cNvSpPr>
          <p:nvPr>
            <p:ph type="subTitle" idx="2"/>
          </p:nvPr>
        </p:nvSpPr>
        <p:spPr>
          <a:xfrm>
            <a:off x="1640916" y="2428516"/>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Unveiling cutting-edge advancements and emerging trends in health</a:t>
            </a:r>
            <a:endParaRPr/>
          </a:p>
        </p:txBody>
      </p:sp>
      <p:sp>
        <p:nvSpPr>
          <p:cNvPr id="143" name="Google Shape;143;p27"/>
          <p:cNvSpPr txBox="1">
            <a:spLocks noGrp="1"/>
          </p:cNvSpPr>
          <p:nvPr>
            <p:ph type="subTitle" idx="4"/>
          </p:nvPr>
        </p:nvSpPr>
        <p:spPr>
          <a:xfrm>
            <a:off x="1640916" y="4215924"/>
            <a:ext cx="6482700" cy="37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Examining real-world uses and case studies in health sciences</a:t>
            </a:r>
            <a:endParaRPr/>
          </a:p>
        </p:txBody>
      </p:sp>
      <p:sp>
        <p:nvSpPr>
          <p:cNvPr id="144" name="Google Shape;144;p27"/>
          <p:cNvSpPr txBox="1">
            <a:spLocks noGrp="1"/>
          </p:cNvSpPr>
          <p:nvPr>
            <p:ph type="title" idx="5"/>
          </p:nvPr>
        </p:nvSpPr>
        <p:spPr>
          <a:xfrm>
            <a:off x="1020376" y="1226668"/>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dirty="0"/>
              <a:t>05</a:t>
            </a:r>
            <a:endParaRPr dirty="0"/>
          </a:p>
        </p:txBody>
      </p:sp>
      <p:sp>
        <p:nvSpPr>
          <p:cNvPr id="145" name="Google Shape;145;p27"/>
          <p:cNvSpPr txBox="1">
            <a:spLocks noGrp="1"/>
          </p:cNvSpPr>
          <p:nvPr>
            <p:ph type="title" idx="6"/>
          </p:nvPr>
        </p:nvSpPr>
        <p:spPr>
          <a:xfrm>
            <a:off x="1024432" y="3014065"/>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03</a:t>
            </a:r>
            <a:endParaRPr/>
          </a:p>
        </p:txBody>
      </p:sp>
      <p:sp>
        <p:nvSpPr>
          <p:cNvPr id="146" name="Google Shape;146;p27"/>
          <p:cNvSpPr txBox="1">
            <a:spLocks noGrp="1"/>
          </p:cNvSpPr>
          <p:nvPr>
            <p:ph type="title" idx="7"/>
          </p:nvPr>
        </p:nvSpPr>
        <p:spPr>
          <a:xfrm>
            <a:off x="1020385" y="2120366"/>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02</a:t>
            </a:r>
            <a:endParaRPr/>
          </a:p>
        </p:txBody>
      </p:sp>
      <p:sp>
        <p:nvSpPr>
          <p:cNvPr id="147" name="Google Shape;147;p27"/>
          <p:cNvSpPr txBox="1">
            <a:spLocks noGrp="1"/>
          </p:cNvSpPr>
          <p:nvPr>
            <p:ph type="title" idx="8"/>
          </p:nvPr>
        </p:nvSpPr>
        <p:spPr>
          <a:xfrm>
            <a:off x="1024437" y="3907768"/>
            <a:ext cx="517800" cy="447600"/>
          </a:xfrm>
          <a:prstGeom prst="rect">
            <a:avLst/>
          </a:prstGeom>
        </p:spPr>
        <p:txBody>
          <a:bodyPr spcFirstLastPara="1" wrap="square" lIns="91425" tIns="91425" rIns="91425" bIns="45700" anchor="b" anchorCtr="0">
            <a:noAutofit/>
          </a:bodyPr>
          <a:lstStyle/>
          <a:p>
            <a:pPr marL="0" lvl="0" indent="0" algn="r" rtl="0">
              <a:spcBef>
                <a:spcPts val="0"/>
              </a:spcBef>
              <a:spcAft>
                <a:spcPts val="0"/>
              </a:spcAft>
              <a:buNone/>
            </a:pPr>
            <a:r>
              <a:rPr lang="en"/>
              <a:t>04</a:t>
            </a:r>
            <a:endParaRPr/>
          </a:p>
        </p:txBody>
      </p:sp>
      <p:sp>
        <p:nvSpPr>
          <p:cNvPr id="148" name="Google Shape;148;p27"/>
          <p:cNvSpPr txBox="1">
            <a:spLocks noGrp="1"/>
          </p:cNvSpPr>
          <p:nvPr>
            <p:ph type="subTitle" idx="9"/>
          </p:nvPr>
        </p:nvSpPr>
        <p:spPr>
          <a:xfrm>
            <a:off x="1640924" y="10902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US" dirty="0"/>
              <a:t>Methodology</a:t>
            </a:r>
            <a:endParaRPr dirty="0"/>
          </a:p>
        </p:txBody>
      </p:sp>
      <p:sp>
        <p:nvSpPr>
          <p:cNvPr id="149" name="Google Shape;149;p27"/>
          <p:cNvSpPr txBox="1">
            <a:spLocks noGrp="1"/>
          </p:cNvSpPr>
          <p:nvPr>
            <p:ph type="subTitle" idx="13"/>
          </p:nvPr>
        </p:nvSpPr>
        <p:spPr>
          <a:xfrm>
            <a:off x="1640924" y="19839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Cutting-edge research and trends</a:t>
            </a:r>
            <a:endParaRPr dirty="0"/>
          </a:p>
        </p:txBody>
      </p:sp>
      <p:sp>
        <p:nvSpPr>
          <p:cNvPr id="150" name="Google Shape;150;p27"/>
          <p:cNvSpPr txBox="1">
            <a:spLocks noGrp="1"/>
          </p:cNvSpPr>
          <p:nvPr>
            <p:ph type="subTitle" idx="14"/>
          </p:nvPr>
        </p:nvSpPr>
        <p:spPr>
          <a:xfrm>
            <a:off x="1640924" y="28776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Public health insights</a:t>
            </a:r>
            <a:endParaRPr/>
          </a:p>
        </p:txBody>
      </p:sp>
      <p:sp>
        <p:nvSpPr>
          <p:cNvPr id="151" name="Google Shape;151;p27"/>
          <p:cNvSpPr txBox="1">
            <a:spLocks noGrp="1"/>
          </p:cNvSpPr>
          <p:nvPr>
            <p:ph type="subTitle" idx="15"/>
          </p:nvPr>
        </p:nvSpPr>
        <p:spPr>
          <a:xfrm>
            <a:off x="1640924" y="3771397"/>
            <a:ext cx="6482700" cy="4476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dirty="0"/>
              <a:t>Practical applications</a:t>
            </a:r>
            <a:endParaRPr dirty="0"/>
          </a:p>
        </p:txBody>
      </p:sp>
    </p:spTree>
    <p:extLst>
      <p:ext uri="{BB962C8B-B14F-4D97-AF65-F5344CB8AC3E}">
        <p14:creationId xmlns:p14="http://schemas.microsoft.com/office/powerpoint/2010/main" val="139618933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07"/>
        <p:cNvGrpSpPr/>
        <p:nvPr/>
      </p:nvGrpSpPr>
      <p:grpSpPr>
        <a:xfrm>
          <a:off x="0" y="0"/>
          <a:ext cx="0" cy="0"/>
          <a:chOff x="0" y="0"/>
          <a:chExt cx="0" cy="0"/>
        </a:xfrm>
      </p:grpSpPr>
      <p:sp>
        <p:nvSpPr>
          <p:cNvPr id="10108" name="Google Shape;10108;p6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09" name="Google Shape;10109;p63"/>
          <p:cNvGrpSpPr/>
          <p:nvPr/>
        </p:nvGrpSpPr>
        <p:grpSpPr>
          <a:xfrm>
            <a:off x="829227" y="2273195"/>
            <a:ext cx="476329" cy="476213"/>
            <a:chOff x="-21298675" y="2414425"/>
            <a:chExt cx="306400" cy="306325"/>
          </a:xfrm>
        </p:grpSpPr>
        <p:sp>
          <p:nvSpPr>
            <p:cNvPr id="10110" name="Google Shape;10110;p6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3" name="Google Shape;10113;p63"/>
          <p:cNvGrpSpPr/>
          <p:nvPr/>
        </p:nvGrpSpPr>
        <p:grpSpPr>
          <a:xfrm>
            <a:off x="828605" y="2865128"/>
            <a:ext cx="477573" cy="445432"/>
            <a:chOff x="-21299475" y="2798025"/>
            <a:chExt cx="307200" cy="286525"/>
          </a:xfrm>
        </p:grpSpPr>
        <p:sp>
          <p:nvSpPr>
            <p:cNvPr id="10114" name="Google Shape;10114;p6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6" name="Google Shape;10126;p6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63"/>
          <p:cNvGrpSpPr/>
          <p:nvPr/>
        </p:nvGrpSpPr>
        <p:grpSpPr>
          <a:xfrm>
            <a:off x="6697960" y="1688917"/>
            <a:ext cx="413912" cy="472676"/>
            <a:chOff x="-17545650" y="2051350"/>
            <a:chExt cx="266250" cy="304050"/>
          </a:xfrm>
        </p:grpSpPr>
        <p:sp>
          <p:nvSpPr>
            <p:cNvPr id="10130" name="Google Shape;10130;p6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4" name="Google Shape;10134;p6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5" name="Google Shape;10135;p63"/>
          <p:cNvGrpSpPr/>
          <p:nvPr/>
        </p:nvGrpSpPr>
        <p:grpSpPr>
          <a:xfrm>
            <a:off x="6668578" y="2865574"/>
            <a:ext cx="472676" cy="444538"/>
            <a:chOff x="-17565350" y="2809825"/>
            <a:chExt cx="304050" cy="285950"/>
          </a:xfrm>
        </p:grpSpPr>
        <p:sp>
          <p:nvSpPr>
            <p:cNvPr id="10136" name="Google Shape;10136;p6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1" name="Google Shape;10141;p6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4" name="Google Shape;10144;p63"/>
          <p:cNvGrpSpPr/>
          <p:nvPr/>
        </p:nvGrpSpPr>
        <p:grpSpPr>
          <a:xfrm>
            <a:off x="1441487" y="2850904"/>
            <a:ext cx="416283" cy="473881"/>
            <a:chOff x="-20904875" y="2788575"/>
            <a:chExt cx="267775" cy="304825"/>
          </a:xfrm>
        </p:grpSpPr>
        <p:sp>
          <p:nvSpPr>
            <p:cNvPr id="10145" name="Google Shape;10145;p6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3"/>
          <p:cNvGrpSpPr/>
          <p:nvPr/>
        </p:nvGrpSpPr>
        <p:grpSpPr>
          <a:xfrm>
            <a:off x="4381902" y="2275564"/>
            <a:ext cx="360045" cy="471471"/>
            <a:chOff x="-19006700" y="2434925"/>
            <a:chExt cx="231600" cy="303275"/>
          </a:xfrm>
        </p:grpSpPr>
        <p:sp>
          <p:nvSpPr>
            <p:cNvPr id="10148" name="Google Shape;10148;p6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2" name="Google Shape;10152;p6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4" name="Google Shape;10154;p63"/>
          <p:cNvGrpSpPr/>
          <p:nvPr/>
        </p:nvGrpSpPr>
        <p:grpSpPr>
          <a:xfrm>
            <a:off x="7260501" y="2289051"/>
            <a:ext cx="473881" cy="444499"/>
            <a:chOff x="-17190425" y="2435725"/>
            <a:chExt cx="304825" cy="285925"/>
          </a:xfrm>
        </p:grpSpPr>
        <p:sp>
          <p:nvSpPr>
            <p:cNvPr id="10155" name="Google Shape;10155;p6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8" name="Google Shape;10158;p6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63"/>
          <p:cNvGrpSpPr/>
          <p:nvPr/>
        </p:nvGrpSpPr>
        <p:grpSpPr>
          <a:xfrm>
            <a:off x="4915227" y="3444650"/>
            <a:ext cx="476329" cy="475086"/>
            <a:chOff x="-15719925" y="2416825"/>
            <a:chExt cx="306400" cy="305600"/>
          </a:xfrm>
        </p:grpSpPr>
        <p:sp>
          <p:nvSpPr>
            <p:cNvPr id="10160" name="Google Shape;10160;p6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6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5" name="Google Shape;10165;p63"/>
          <p:cNvGrpSpPr/>
          <p:nvPr/>
        </p:nvGrpSpPr>
        <p:grpSpPr>
          <a:xfrm>
            <a:off x="2001521" y="2851506"/>
            <a:ext cx="479983" cy="472676"/>
            <a:chOff x="-20550425" y="2789350"/>
            <a:chExt cx="308750" cy="304050"/>
          </a:xfrm>
        </p:grpSpPr>
        <p:sp>
          <p:nvSpPr>
            <p:cNvPr id="10166" name="Google Shape;10166;p6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8" name="Google Shape;10168;p63"/>
          <p:cNvGrpSpPr/>
          <p:nvPr/>
        </p:nvGrpSpPr>
        <p:grpSpPr>
          <a:xfrm>
            <a:off x="4916888" y="1688158"/>
            <a:ext cx="473920" cy="474192"/>
            <a:chOff x="-18666450" y="2059825"/>
            <a:chExt cx="304850" cy="305025"/>
          </a:xfrm>
        </p:grpSpPr>
        <p:sp>
          <p:nvSpPr>
            <p:cNvPr id="10169" name="Google Shape;10169;p6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3"/>
          <p:cNvGrpSpPr/>
          <p:nvPr/>
        </p:nvGrpSpPr>
        <p:grpSpPr>
          <a:xfrm>
            <a:off x="4916286" y="2275584"/>
            <a:ext cx="475125" cy="471432"/>
            <a:chOff x="-18668025" y="2435725"/>
            <a:chExt cx="305625" cy="303250"/>
          </a:xfrm>
        </p:grpSpPr>
        <p:sp>
          <p:nvSpPr>
            <p:cNvPr id="10172" name="Google Shape;10172;p6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3"/>
          <p:cNvGrpSpPr/>
          <p:nvPr/>
        </p:nvGrpSpPr>
        <p:grpSpPr>
          <a:xfrm>
            <a:off x="4915683" y="2850902"/>
            <a:ext cx="476329" cy="473881"/>
            <a:chOff x="-18668800" y="2807475"/>
            <a:chExt cx="306400" cy="304825"/>
          </a:xfrm>
        </p:grpSpPr>
        <p:sp>
          <p:nvSpPr>
            <p:cNvPr id="10175" name="Google Shape;10175;p6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4" name="Google Shape;10184;p63"/>
          <p:cNvGrpSpPr/>
          <p:nvPr/>
        </p:nvGrpSpPr>
        <p:grpSpPr>
          <a:xfrm>
            <a:off x="7869652" y="1687693"/>
            <a:ext cx="416361" cy="475125"/>
            <a:chOff x="-16798200" y="2050575"/>
            <a:chExt cx="267825" cy="305625"/>
          </a:xfrm>
        </p:grpSpPr>
        <p:sp>
          <p:nvSpPr>
            <p:cNvPr id="10185" name="Google Shape;10185;p6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8" name="Google Shape;10188;p63"/>
          <p:cNvGrpSpPr/>
          <p:nvPr/>
        </p:nvGrpSpPr>
        <p:grpSpPr>
          <a:xfrm>
            <a:off x="7840270" y="2852127"/>
            <a:ext cx="475125" cy="471432"/>
            <a:chOff x="-16817100" y="2801175"/>
            <a:chExt cx="305625" cy="303250"/>
          </a:xfrm>
        </p:grpSpPr>
        <p:sp>
          <p:nvSpPr>
            <p:cNvPr id="10189" name="Google Shape;10189;p6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6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6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7" name="Google Shape;10197;p63"/>
          <p:cNvGrpSpPr/>
          <p:nvPr/>
        </p:nvGrpSpPr>
        <p:grpSpPr>
          <a:xfrm>
            <a:off x="7247390" y="3444614"/>
            <a:ext cx="476329" cy="475125"/>
            <a:chOff x="-15717575" y="2786200"/>
            <a:chExt cx="306400" cy="305625"/>
          </a:xfrm>
        </p:grpSpPr>
        <p:sp>
          <p:nvSpPr>
            <p:cNvPr id="10198" name="Google Shape;10198;p6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5" name="Google Shape;10205;p63"/>
          <p:cNvGrpSpPr/>
          <p:nvPr/>
        </p:nvGrpSpPr>
        <p:grpSpPr>
          <a:xfrm>
            <a:off x="2584963" y="1688296"/>
            <a:ext cx="475125" cy="473920"/>
            <a:chOff x="-20173175" y="2038750"/>
            <a:chExt cx="305625" cy="304850"/>
          </a:xfrm>
        </p:grpSpPr>
        <p:sp>
          <p:nvSpPr>
            <p:cNvPr id="10206" name="Google Shape;10206;p6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8" name="Google Shape;10208;p6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9" name="Google Shape;10209;p63"/>
          <p:cNvGrpSpPr/>
          <p:nvPr/>
        </p:nvGrpSpPr>
        <p:grpSpPr>
          <a:xfrm>
            <a:off x="2586187" y="2850282"/>
            <a:ext cx="472676" cy="475125"/>
            <a:chOff x="-20173175" y="2787775"/>
            <a:chExt cx="304050" cy="305625"/>
          </a:xfrm>
        </p:grpSpPr>
        <p:sp>
          <p:nvSpPr>
            <p:cNvPr id="10210" name="Google Shape;10210;p6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7" name="Google Shape;10217;p63"/>
          <p:cNvGrpSpPr/>
          <p:nvPr/>
        </p:nvGrpSpPr>
        <p:grpSpPr>
          <a:xfrm>
            <a:off x="5511171" y="2275564"/>
            <a:ext cx="473881" cy="471471"/>
            <a:chOff x="-18294675" y="2434925"/>
            <a:chExt cx="304825" cy="303275"/>
          </a:xfrm>
        </p:grpSpPr>
        <p:sp>
          <p:nvSpPr>
            <p:cNvPr id="10218" name="Google Shape;10218;p6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1" name="Google Shape;10221;p63"/>
          <p:cNvGrpSpPr/>
          <p:nvPr/>
        </p:nvGrpSpPr>
        <p:grpSpPr>
          <a:xfrm>
            <a:off x="5567487" y="2852107"/>
            <a:ext cx="361250" cy="471471"/>
            <a:chOff x="-18258450" y="2809825"/>
            <a:chExt cx="232375" cy="303275"/>
          </a:xfrm>
        </p:grpSpPr>
        <p:sp>
          <p:nvSpPr>
            <p:cNvPr id="10222" name="Google Shape;10222;p6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5" name="Google Shape;10225;p6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6" name="Google Shape;10226;p63"/>
          <p:cNvGrpSpPr/>
          <p:nvPr/>
        </p:nvGrpSpPr>
        <p:grpSpPr>
          <a:xfrm>
            <a:off x="3777686" y="3445233"/>
            <a:ext cx="415117" cy="473920"/>
            <a:chOff x="-16422500" y="2425450"/>
            <a:chExt cx="267025" cy="304850"/>
          </a:xfrm>
        </p:grpSpPr>
        <p:sp>
          <p:nvSpPr>
            <p:cNvPr id="10227" name="Google Shape;10227;p6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0" name="Google Shape;10230;p63"/>
          <p:cNvGrpSpPr/>
          <p:nvPr/>
        </p:nvGrpSpPr>
        <p:grpSpPr>
          <a:xfrm>
            <a:off x="6080447" y="3445838"/>
            <a:ext cx="473920" cy="472676"/>
            <a:chOff x="-16442200" y="2801175"/>
            <a:chExt cx="304850" cy="304050"/>
          </a:xfrm>
        </p:grpSpPr>
        <p:sp>
          <p:nvSpPr>
            <p:cNvPr id="10231" name="Google Shape;10231;p6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6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6" name="Google Shape;10236;p63"/>
          <p:cNvGrpSpPr/>
          <p:nvPr/>
        </p:nvGrpSpPr>
        <p:grpSpPr>
          <a:xfrm>
            <a:off x="3156161" y="2276343"/>
            <a:ext cx="481265" cy="469917"/>
            <a:chOff x="-19802200" y="2416025"/>
            <a:chExt cx="309575" cy="302275"/>
          </a:xfrm>
        </p:grpSpPr>
        <p:sp>
          <p:nvSpPr>
            <p:cNvPr id="10237" name="Google Shape;10237;p6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2" name="Google Shape;10242;p63"/>
          <p:cNvGrpSpPr/>
          <p:nvPr/>
        </p:nvGrpSpPr>
        <p:grpSpPr>
          <a:xfrm>
            <a:off x="3159232" y="2851506"/>
            <a:ext cx="475125" cy="472676"/>
            <a:chOff x="-19801400" y="2788575"/>
            <a:chExt cx="305625" cy="304050"/>
          </a:xfrm>
        </p:grpSpPr>
        <p:sp>
          <p:nvSpPr>
            <p:cNvPr id="10243" name="Google Shape;10243;p6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6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9" name="Google Shape;10249;p63"/>
          <p:cNvGrpSpPr/>
          <p:nvPr/>
        </p:nvGrpSpPr>
        <p:grpSpPr>
          <a:xfrm>
            <a:off x="6114308" y="1688916"/>
            <a:ext cx="422463" cy="472676"/>
            <a:chOff x="-17903225" y="2060800"/>
            <a:chExt cx="271750" cy="304050"/>
          </a:xfrm>
        </p:grpSpPr>
        <p:sp>
          <p:nvSpPr>
            <p:cNvPr id="10250" name="Google Shape;10250;p6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3" name="Google Shape;10253;p63"/>
          <p:cNvGrpSpPr/>
          <p:nvPr/>
        </p:nvGrpSpPr>
        <p:grpSpPr>
          <a:xfrm>
            <a:off x="6088599" y="2274962"/>
            <a:ext cx="473881" cy="472676"/>
            <a:chOff x="-17918975" y="2435725"/>
            <a:chExt cx="304825" cy="304050"/>
          </a:xfrm>
        </p:grpSpPr>
        <p:sp>
          <p:nvSpPr>
            <p:cNvPr id="10254" name="Google Shape;10254;p6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6" name="Google Shape;10256;p63"/>
          <p:cNvGrpSpPr/>
          <p:nvPr/>
        </p:nvGrpSpPr>
        <p:grpSpPr>
          <a:xfrm>
            <a:off x="6117359" y="2852729"/>
            <a:ext cx="416361" cy="470228"/>
            <a:chOff x="-17899300" y="2810625"/>
            <a:chExt cx="267825" cy="302475"/>
          </a:xfrm>
        </p:grpSpPr>
        <p:sp>
          <p:nvSpPr>
            <p:cNvPr id="10257" name="Google Shape;10257;p6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6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0" name="Google Shape;10260;p63"/>
          <p:cNvGrpSpPr/>
          <p:nvPr/>
        </p:nvGrpSpPr>
        <p:grpSpPr>
          <a:xfrm>
            <a:off x="2023212" y="3461166"/>
            <a:ext cx="472676" cy="442089"/>
            <a:chOff x="-16066500" y="2060800"/>
            <a:chExt cx="304050" cy="284375"/>
          </a:xfrm>
        </p:grpSpPr>
        <p:sp>
          <p:nvSpPr>
            <p:cNvPr id="10261" name="Google Shape;10261;p6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6" name="Google Shape;10266;p6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6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6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9" name="Google Shape;10269;p63"/>
          <p:cNvGrpSpPr/>
          <p:nvPr/>
        </p:nvGrpSpPr>
        <p:grpSpPr>
          <a:xfrm>
            <a:off x="7907919" y="2297751"/>
            <a:ext cx="368362" cy="419314"/>
            <a:chOff x="4995050" y="3245650"/>
            <a:chExt cx="236950" cy="269725"/>
          </a:xfrm>
        </p:grpSpPr>
        <p:sp>
          <p:nvSpPr>
            <p:cNvPr id="10270" name="Google Shape;10270;p6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3" name="Google Shape;10273;p63"/>
            <p:cNvGrpSpPr/>
            <p:nvPr/>
          </p:nvGrpSpPr>
          <p:grpSpPr>
            <a:xfrm>
              <a:off x="4995050" y="3245650"/>
              <a:ext cx="236950" cy="269725"/>
              <a:chOff x="4995050" y="3245650"/>
              <a:chExt cx="236950" cy="269725"/>
            </a:xfrm>
          </p:grpSpPr>
          <p:sp>
            <p:nvSpPr>
              <p:cNvPr id="10274" name="Google Shape;10274;p6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276" name="Google Shape;10276;p63"/>
          <p:cNvGrpSpPr/>
          <p:nvPr/>
        </p:nvGrpSpPr>
        <p:grpSpPr>
          <a:xfrm>
            <a:off x="5507712" y="1689744"/>
            <a:ext cx="483749" cy="481292"/>
            <a:chOff x="4724650" y="2885700"/>
            <a:chExt cx="270750" cy="269375"/>
          </a:xfrm>
        </p:grpSpPr>
        <p:sp>
          <p:nvSpPr>
            <p:cNvPr id="10277" name="Google Shape;10277;p6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6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4" name="Google Shape;10284;p63"/>
          <p:cNvGrpSpPr/>
          <p:nvPr/>
        </p:nvGrpSpPr>
        <p:grpSpPr>
          <a:xfrm>
            <a:off x="4374817" y="1683870"/>
            <a:ext cx="389425" cy="467822"/>
            <a:chOff x="4459350" y="2882125"/>
            <a:chExt cx="228375" cy="274350"/>
          </a:xfrm>
        </p:grpSpPr>
        <p:sp>
          <p:nvSpPr>
            <p:cNvPr id="10285" name="Google Shape;10285;p6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sp>
          <p:nvSpPr>
            <p:cNvPr id="10290" name="Google Shape;10290;p6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en-US"/>
            </a:p>
          </p:txBody>
        </p:sp>
      </p:grpSp>
      <p:sp>
        <p:nvSpPr>
          <p:cNvPr id="10291" name="Google Shape;10291;p6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295"/>
        <p:cNvGrpSpPr/>
        <p:nvPr/>
      </p:nvGrpSpPr>
      <p:grpSpPr>
        <a:xfrm>
          <a:off x="0" y="0"/>
          <a:ext cx="0" cy="0"/>
          <a:chOff x="0" y="0"/>
          <a:chExt cx="0" cy="0"/>
        </a:xfrm>
      </p:grpSpPr>
      <p:sp>
        <p:nvSpPr>
          <p:cNvPr id="10296" name="Google Shape;10296;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297" name="Google Shape;10297;p6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8" name="Google Shape;10298;p64"/>
          <p:cNvGrpSpPr/>
          <p:nvPr/>
        </p:nvGrpSpPr>
        <p:grpSpPr>
          <a:xfrm>
            <a:off x="835580" y="2140412"/>
            <a:ext cx="426462" cy="420796"/>
            <a:chOff x="-6713450" y="2397900"/>
            <a:chExt cx="295375" cy="291450"/>
          </a:xfrm>
        </p:grpSpPr>
        <p:sp>
          <p:nvSpPr>
            <p:cNvPr id="10299" name="Google Shape;10299;p6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1" name="Google Shape;10301;p6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2" name="Google Shape;10302;p64"/>
          <p:cNvGrpSpPr/>
          <p:nvPr/>
        </p:nvGrpSpPr>
        <p:grpSpPr>
          <a:xfrm>
            <a:off x="3540341" y="1631401"/>
            <a:ext cx="423069" cy="420507"/>
            <a:chOff x="-4932650" y="2046625"/>
            <a:chExt cx="293025" cy="291250"/>
          </a:xfrm>
        </p:grpSpPr>
        <p:sp>
          <p:nvSpPr>
            <p:cNvPr id="10303" name="Google Shape;10303;p6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6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5" name="Google Shape;10305;p6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6" name="Google Shape;10306;p64"/>
          <p:cNvGrpSpPr/>
          <p:nvPr/>
        </p:nvGrpSpPr>
        <p:grpSpPr>
          <a:xfrm>
            <a:off x="3552272" y="2660957"/>
            <a:ext cx="423069" cy="420796"/>
            <a:chOff x="-4931075" y="2765725"/>
            <a:chExt cx="293025" cy="291450"/>
          </a:xfrm>
        </p:grpSpPr>
        <p:sp>
          <p:nvSpPr>
            <p:cNvPr id="10307" name="Google Shape;10307;p6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9" name="Google Shape;10309;p64"/>
          <p:cNvGrpSpPr/>
          <p:nvPr/>
        </p:nvGrpSpPr>
        <p:grpSpPr>
          <a:xfrm>
            <a:off x="6257840" y="1656289"/>
            <a:ext cx="420796" cy="370732"/>
            <a:chOff x="-3137650" y="2067900"/>
            <a:chExt cx="291450" cy="256775"/>
          </a:xfrm>
        </p:grpSpPr>
        <p:sp>
          <p:nvSpPr>
            <p:cNvPr id="10310" name="Google Shape;10310;p6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3" name="Google Shape;10313;p64"/>
          <p:cNvGrpSpPr/>
          <p:nvPr/>
        </p:nvGrpSpPr>
        <p:grpSpPr>
          <a:xfrm>
            <a:off x="6257840" y="2139926"/>
            <a:ext cx="420796" cy="421770"/>
            <a:chOff x="-3137650" y="2408950"/>
            <a:chExt cx="291450" cy="292125"/>
          </a:xfrm>
        </p:grpSpPr>
        <p:sp>
          <p:nvSpPr>
            <p:cNvPr id="10314" name="Google Shape;10314;p6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9" name="Google Shape;10319;p64"/>
          <p:cNvGrpSpPr/>
          <p:nvPr/>
        </p:nvGrpSpPr>
        <p:grpSpPr>
          <a:xfrm>
            <a:off x="6269771" y="2685412"/>
            <a:ext cx="420796" cy="371887"/>
            <a:chOff x="-3137650" y="2787000"/>
            <a:chExt cx="291450" cy="257575"/>
          </a:xfrm>
        </p:grpSpPr>
        <p:sp>
          <p:nvSpPr>
            <p:cNvPr id="10320" name="Google Shape;10320;p6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6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6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28" name="Google Shape;10328;p6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31" name="Google Shape;10331;p64"/>
          <p:cNvGrpSpPr/>
          <p:nvPr/>
        </p:nvGrpSpPr>
        <p:grpSpPr>
          <a:xfrm>
            <a:off x="1387948" y="2660397"/>
            <a:ext cx="421914" cy="421914"/>
            <a:chOff x="-6354300" y="2757075"/>
            <a:chExt cx="292225" cy="292225"/>
          </a:xfrm>
        </p:grpSpPr>
        <p:sp>
          <p:nvSpPr>
            <p:cNvPr id="10332" name="Google Shape;10332;p6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64"/>
          <p:cNvGrpSpPr/>
          <p:nvPr/>
        </p:nvGrpSpPr>
        <p:grpSpPr>
          <a:xfrm>
            <a:off x="4081951" y="1629560"/>
            <a:ext cx="424188" cy="424188"/>
            <a:chOff x="-4573475" y="2045850"/>
            <a:chExt cx="293800" cy="293800"/>
          </a:xfrm>
        </p:grpSpPr>
        <p:sp>
          <p:nvSpPr>
            <p:cNvPr id="10337" name="Google Shape;10337;p6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9" name="Google Shape;10339;p64"/>
          <p:cNvGrpSpPr/>
          <p:nvPr/>
        </p:nvGrpSpPr>
        <p:grpSpPr>
          <a:xfrm>
            <a:off x="4081374" y="2138699"/>
            <a:ext cx="425343" cy="424225"/>
            <a:chOff x="-4570325" y="2405775"/>
            <a:chExt cx="294600" cy="293825"/>
          </a:xfrm>
        </p:grpSpPr>
        <p:sp>
          <p:nvSpPr>
            <p:cNvPr id="10340" name="Google Shape;10340;p6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6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64"/>
          <p:cNvGrpSpPr/>
          <p:nvPr/>
        </p:nvGrpSpPr>
        <p:grpSpPr>
          <a:xfrm>
            <a:off x="4094442" y="2659838"/>
            <a:ext cx="423069" cy="423033"/>
            <a:chOff x="-4572700" y="2764950"/>
            <a:chExt cx="293025" cy="293000"/>
          </a:xfrm>
        </p:grpSpPr>
        <p:sp>
          <p:nvSpPr>
            <p:cNvPr id="10343" name="Google Shape;10343;p6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8" name="Google Shape;10348;p64"/>
          <p:cNvGrpSpPr/>
          <p:nvPr/>
        </p:nvGrpSpPr>
        <p:grpSpPr>
          <a:xfrm>
            <a:off x="6813205" y="1631239"/>
            <a:ext cx="414840" cy="420832"/>
            <a:chOff x="-2777700" y="2049775"/>
            <a:chExt cx="287325" cy="291475"/>
          </a:xfrm>
        </p:grpSpPr>
        <p:sp>
          <p:nvSpPr>
            <p:cNvPr id="10349" name="Google Shape;10349;p6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4"/>
          <p:cNvGrpSpPr/>
          <p:nvPr/>
        </p:nvGrpSpPr>
        <p:grpSpPr>
          <a:xfrm>
            <a:off x="6809667" y="2140431"/>
            <a:ext cx="421914" cy="420759"/>
            <a:chOff x="-2571737" y="2403625"/>
            <a:chExt cx="292225" cy="291425"/>
          </a:xfrm>
        </p:grpSpPr>
        <p:sp>
          <p:nvSpPr>
            <p:cNvPr id="10353" name="Google Shape;10353;p6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64"/>
          <p:cNvGrpSpPr/>
          <p:nvPr/>
        </p:nvGrpSpPr>
        <p:grpSpPr>
          <a:xfrm>
            <a:off x="6809667" y="2661534"/>
            <a:ext cx="421914" cy="419640"/>
            <a:chOff x="-2571737" y="2764550"/>
            <a:chExt cx="292225" cy="290650"/>
          </a:xfrm>
        </p:grpSpPr>
        <p:sp>
          <p:nvSpPr>
            <p:cNvPr id="10361" name="Google Shape;10361;p6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4"/>
          <p:cNvGrpSpPr/>
          <p:nvPr/>
        </p:nvGrpSpPr>
        <p:grpSpPr>
          <a:xfrm>
            <a:off x="3009168" y="3230538"/>
            <a:ext cx="421914" cy="423864"/>
            <a:chOff x="-1333975" y="2365850"/>
            <a:chExt cx="292225" cy="293575"/>
          </a:xfrm>
        </p:grpSpPr>
        <p:sp>
          <p:nvSpPr>
            <p:cNvPr id="10365" name="Google Shape;10365;p6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3" name="Google Shape;10373;p64"/>
          <p:cNvGrpSpPr/>
          <p:nvPr/>
        </p:nvGrpSpPr>
        <p:grpSpPr>
          <a:xfrm>
            <a:off x="1942643" y="2660397"/>
            <a:ext cx="398020" cy="421914"/>
            <a:chOff x="-5995925" y="2757850"/>
            <a:chExt cx="275675" cy="292225"/>
          </a:xfrm>
        </p:grpSpPr>
        <p:sp>
          <p:nvSpPr>
            <p:cNvPr id="10374" name="Google Shape;10374;p6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3" name="Google Shape;10383;p64"/>
          <p:cNvGrpSpPr/>
          <p:nvPr/>
        </p:nvGrpSpPr>
        <p:grpSpPr>
          <a:xfrm>
            <a:off x="4622930" y="1631816"/>
            <a:ext cx="421951" cy="419677"/>
            <a:chOff x="-4211975" y="2046625"/>
            <a:chExt cx="292250" cy="290675"/>
          </a:xfrm>
        </p:grpSpPr>
        <p:sp>
          <p:nvSpPr>
            <p:cNvPr id="10384" name="Google Shape;10384;p6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6" name="Google Shape;10386;p64"/>
          <p:cNvGrpSpPr/>
          <p:nvPr/>
        </p:nvGrpSpPr>
        <p:grpSpPr>
          <a:xfrm>
            <a:off x="4672976" y="2138699"/>
            <a:ext cx="321859" cy="424225"/>
            <a:chOff x="-4178875" y="2405775"/>
            <a:chExt cx="222925" cy="293825"/>
          </a:xfrm>
        </p:grpSpPr>
        <p:sp>
          <p:nvSpPr>
            <p:cNvPr id="10387" name="Google Shape;10387;p6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64"/>
          <p:cNvGrpSpPr/>
          <p:nvPr/>
        </p:nvGrpSpPr>
        <p:grpSpPr>
          <a:xfrm>
            <a:off x="4635439" y="2673483"/>
            <a:ext cx="420796" cy="395746"/>
            <a:chOff x="-4211975" y="2783850"/>
            <a:chExt cx="291450" cy="274100"/>
          </a:xfrm>
        </p:grpSpPr>
        <p:sp>
          <p:nvSpPr>
            <p:cNvPr id="10391" name="Google Shape;10391;p6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6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6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6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64"/>
          <p:cNvGrpSpPr/>
          <p:nvPr/>
        </p:nvGrpSpPr>
        <p:grpSpPr>
          <a:xfrm>
            <a:off x="7340368" y="2140413"/>
            <a:ext cx="420796" cy="420796"/>
            <a:chOff x="-2419325" y="2408150"/>
            <a:chExt cx="291450" cy="291450"/>
          </a:xfrm>
        </p:grpSpPr>
        <p:sp>
          <p:nvSpPr>
            <p:cNvPr id="10396" name="Google Shape;10396;p6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03" name="Google Shape;10403;p6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04" name="Google Shape;10404;p64"/>
          <p:cNvGrpSpPr/>
          <p:nvPr/>
        </p:nvGrpSpPr>
        <p:grpSpPr>
          <a:xfrm>
            <a:off x="4661893" y="3231514"/>
            <a:ext cx="420796" cy="421914"/>
            <a:chOff x="-1333200" y="2770450"/>
            <a:chExt cx="291450" cy="292225"/>
          </a:xfrm>
        </p:grpSpPr>
        <p:sp>
          <p:nvSpPr>
            <p:cNvPr id="10405" name="Google Shape;10405;p6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64"/>
          <p:cNvGrpSpPr/>
          <p:nvPr/>
        </p:nvGrpSpPr>
        <p:grpSpPr>
          <a:xfrm>
            <a:off x="2458506" y="1631256"/>
            <a:ext cx="423069" cy="420796"/>
            <a:chOff x="-5635200" y="2037975"/>
            <a:chExt cx="293025" cy="291450"/>
          </a:xfrm>
        </p:grpSpPr>
        <p:sp>
          <p:nvSpPr>
            <p:cNvPr id="10408" name="Google Shape;10408;p6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0" name="Google Shape;10410;p64"/>
          <p:cNvGrpSpPr/>
          <p:nvPr/>
        </p:nvGrpSpPr>
        <p:grpSpPr>
          <a:xfrm>
            <a:off x="2456792" y="2140412"/>
            <a:ext cx="426499" cy="420796"/>
            <a:chOff x="-5637575" y="2397900"/>
            <a:chExt cx="295400" cy="291450"/>
          </a:xfrm>
        </p:grpSpPr>
        <p:sp>
          <p:nvSpPr>
            <p:cNvPr id="10411" name="Google Shape;10411;p6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64"/>
          <p:cNvGrpSpPr/>
          <p:nvPr/>
        </p:nvGrpSpPr>
        <p:grpSpPr>
          <a:xfrm>
            <a:off x="2470455" y="2660397"/>
            <a:ext cx="423033" cy="421914"/>
            <a:chOff x="-5635975" y="2757075"/>
            <a:chExt cx="293000" cy="292225"/>
          </a:xfrm>
        </p:grpSpPr>
        <p:sp>
          <p:nvSpPr>
            <p:cNvPr id="10416" name="Google Shape;10416;p6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64"/>
          <p:cNvGrpSpPr/>
          <p:nvPr/>
        </p:nvGrpSpPr>
        <p:grpSpPr>
          <a:xfrm>
            <a:off x="5154391" y="1631256"/>
            <a:ext cx="423069" cy="420796"/>
            <a:chOff x="-3854375" y="2046625"/>
            <a:chExt cx="293025" cy="291450"/>
          </a:xfrm>
        </p:grpSpPr>
        <p:sp>
          <p:nvSpPr>
            <p:cNvPr id="10419" name="Google Shape;10419;p6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1" name="Google Shape;10421;p64"/>
          <p:cNvGrpSpPr/>
          <p:nvPr/>
        </p:nvGrpSpPr>
        <p:grpSpPr>
          <a:xfrm>
            <a:off x="5153254" y="2138717"/>
            <a:ext cx="425343" cy="424188"/>
            <a:chOff x="-3854375" y="2405000"/>
            <a:chExt cx="294600" cy="293800"/>
          </a:xfrm>
        </p:grpSpPr>
        <p:sp>
          <p:nvSpPr>
            <p:cNvPr id="10422" name="Google Shape;10422;p6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64"/>
          <p:cNvGrpSpPr/>
          <p:nvPr/>
        </p:nvGrpSpPr>
        <p:grpSpPr>
          <a:xfrm>
            <a:off x="5167459" y="2659838"/>
            <a:ext cx="420796" cy="423033"/>
            <a:chOff x="-3852025" y="2764950"/>
            <a:chExt cx="291450" cy="293000"/>
          </a:xfrm>
        </p:grpSpPr>
        <p:sp>
          <p:nvSpPr>
            <p:cNvPr id="10425" name="Google Shape;10425;p6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27" name="Google Shape;10427;p6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6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29" name="Google Shape;10429;p64"/>
          <p:cNvGrpSpPr/>
          <p:nvPr/>
        </p:nvGrpSpPr>
        <p:grpSpPr>
          <a:xfrm>
            <a:off x="7890048" y="2660398"/>
            <a:ext cx="420796" cy="421914"/>
            <a:chOff x="-2060175" y="2768875"/>
            <a:chExt cx="291450" cy="292225"/>
          </a:xfrm>
        </p:grpSpPr>
        <p:sp>
          <p:nvSpPr>
            <p:cNvPr id="10430" name="Google Shape;10430;p6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2" name="Google Shape;10432;p64"/>
          <p:cNvGrpSpPr/>
          <p:nvPr/>
        </p:nvGrpSpPr>
        <p:grpSpPr>
          <a:xfrm>
            <a:off x="1903657" y="3232071"/>
            <a:ext cx="421914" cy="420796"/>
            <a:chOff x="-937025" y="2064750"/>
            <a:chExt cx="292225" cy="291450"/>
          </a:xfrm>
        </p:grpSpPr>
        <p:sp>
          <p:nvSpPr>
            <p:cNvPr id="10433" name="Google Shape;10433;p6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6" name="Google Shape;10436;p64"/>
          <p:cNvGrpSpPr/>
          <p:nvPr/>
        </p:nvGrpSpPr>
        <p:grpSpPr>
          <a:xfrm>
            <a:off x="3006820" y="1630697"/>
            <a:ext cx="421951" cy="421914"/>
            <a:chOff x="-5276050" y="2037975"/>
            <a:chExt cx="292250" cy="292225"/>
          </a:xfrm>
        </p:grpSpPr>
        <p:sp>
          <p:nvSpPr>
            <p:cNvPr id="10437" name="Google Shape;10437;p6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6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0" name="Google Shape;10440;p6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2" name="Google Shape;10442;p64"/>
          <p:cNvGrpSpPr/>
          <p:nvPr/>
        </p:nvGrpSpPr>
        <p:grpSpPr>
          <a:xfrm>
            <a:off x="5765634" y="1631256"/>
            <a:ext cx="324133" cy="420796"/>
            <a:chOff x="-3462150" y="2046625"/>
            <a:chExt cx="224500" cy="291450"/>
          </a:xfrm>
        </p:grpSpPr>
        <p:sp>
          <p:nvSpPr>
            <p:cNvPr id="10443" name="Google Shape;10443;p6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0" name="Google Shape;10450;p64"/>
          <p:cNvGrpSpPr/>
          <p:nvPr/>
        </p:nvGrpSpPr>
        <p:grpSpPr>
          <a:xfrm>
            <a:off x="5741197" y="2139276"/>
            <a:ext cx="373006" cy="423069"/>
            <a:chOff x="-3478675" y="2405775"/>
            <a:chExt cx="258350" cy="293025"/>
          </a:xfrm>
        </p:grpSpPr>
        <p:sp>
          <p:nvSpPr>
            <p:cNvPr id="10451" name="Google Shape;10451;p6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6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5" name="Google Shape;10455;p64"/>
          <p:cNvGrpSpPr/>
          <p:nvPr/>
        </p:nvGrpSpPr>
        <p:grpSpPr>
          <a:xfrm>
            <a:off x="5803715" y="2660398"/>
            <a:ext cx="271831" cy="421914"/>
            <a:chOff x="-3443250" y="2765725"/>
            <a:chExt cx="188275" cy="292225"/>
          </a:xfrm>
        </p:grpSpPr>
        <p:sp>
          <p:nvSpPr>
            <p:cNvPr id="10456" name="Google Shape;10456;p6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64"/>
          <p:cNvGrpSpPr/>
          <p:nvPr/>
        </p:nvGrpSpPr>
        <p:grpSpPr>
          <a:xfrm>
            <a:off x="832612" y="3230934"/>
            <a:ext cx="371887" cy="423069"/>
            <a:chOff x="-1684475" y="2049000"/>
            <a:chExt cx="257575" cy="293025"/>
          </a:xfrm>
        </p:grpSpPr>
        <p:sp>
          <p:nvSpPr>
            <p:cNvPr id="10461" name="Google Shape;10461;p6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5" name="Google Shape;10465;p6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66" name="Google Shape;10466;p64"/>
          <p:cNvGrpSpPr/>
          <p:nvPr/>
        </p:nvGrpSpPr>
        <p:grpSpPr>
          <a:xfrm>
            <a:off x="4122504" y="3231514"/>
            <a:ext cx="420796" cy="421914"/>
            <a:chOff x="-1700225" y="2768875"/>
            <a:chExt cx="291450" cy="292225"/>
          </a:xfrm>
        </p:grpSpPr>
        <p:sp>
          <p:nvSpPr>
            <p:cNvPr id="10467" name="Google Shape;10467;p6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64"/>
          <p:cNvGrpSpPr/>
          <p:nvPr/>
        </p:nvGrpSpPr>
        <p:grpSpPr>
          <a:xfrm>
            <a:off x="3590852" y="3230935"/>
            <a:ext cx="371887" cy="423069"/>
            <a:chOff x="-919700" y="2420750"/>
            <a:chExt cx="257575" cy="293025"/>
          </a:xfrm>
        </p:grpSpPr>
        <p:sp>
          <p:nvSpPr>
            <p:cNvPr id="10474" name="Google Shape;10474;p6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7" name="Google Shape;10477;p64"/>
          <p:cNvGrpSpPr/>
          <p:nvPr/>
        </p:nvGrpSpPr>
        <p:grpSpPr>
          <a:xfrm>
            <a:off x="1926044" y="1645950"/>
            <a:ext cx="409531" cy="410617"/>
            <a:chOff x="6679825" y="2693700"/>
            <a:chExt cx="257875" cy="258575"/>
          </a:xfrm>
        </p:grpSpPr>
        <p:sp>
          <p:nvSpPr>
            <p:cNvPr id="10478" name="Google Shape;10478;p6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0" name="Google Shape;10480;p64"/>
          <p:cNvGrpSpPr/>
          <p:nvPr/>
        </p:nvGrpSpPr>
        <p:grpSpPr>
          <a:xfrm>
            <a:off x="1915618" y="2142110"/>
            <a:ext cx="420531" cy="417262"/>
            <a:chOff x="6790450" y="3119050"/>
            <a:chExt cx="262750" cy="260675"/>
          </a:xfrm>
        </p:grpSpPr>
        <p:sp>
          <p:nvSpPr>
            <p:cNvPr id="10481" name="Google Shape;10481;p6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6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64"/>
          <p:cNvGrpSpPr/>
          <p:nvPr/>
        </p:nvGrpSpPr>
        <p:grpSpPr>
          <a:xfrm>
            <a:off x="6542730" y="3755436"/>
            <a:ext cx="358093" cy="407391"/>
            <a:chOff x="7660859" y="2571753"/>
            <a:chExt cx="366561" cy="417024"/>
          </a:xfrm>
        </p:grpSpPr>
        <p:sp>
          <p:nvSpPr>
            <p:cNvPr id="10484" name="Google Shape;10484;p6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4"/>
          <p:cNvGrpSpPr/>
          <p:nvPr/>
        </p:nvGrpSpPr>
        <p:grpSpPr>
          <a:xfrm>
            <a:off x="4077412" y="3755436"/>
            <a:ext cx="407391" cy="407391"/>
            <a:chOff x="5566722" y="2571753"/>
            <a:chExt cx="417024" cy="417024"/>
          </a:xfrm>
        </p:grpSpPr>
        <p:sp>
          <p:nvSpPr>
            <p:cNvPr id="10488" name="Google Shape;10488;p6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64"/>
          <p:cNvGrpSpPr/>
          <p:nvPr/>
        </p:nvGrpSpPr>
        <p:grpSpPr>
          <a:xfrm>
            <a:off x="4693744" y="3857692"/>
            <a:ext cx="407381" cy="202880"/>
            <a:chOff x="6090251" y="2676413"/>
            <a:chExt cx="417014" cy="207677"/>
          </a:xfrm>
        </p:grpSpPr>
        <p:sp>
          <p:nvSpPr>
            <p:cNvPr id="10491" name="Google Shape;10491;p6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5" name="Google Shape;10495;p64"/>
          <p:cNvGrpSpPr/>
          <p:nvPr/>
        </p:nvGrpSpPr>
        <p:grpSpPr>
          <a:xfrm>
            <a:off x="5926398" y="3755436"/>
            <a:ext cx="407391" cy="407391"/>
            <a:chOff x="7137330" y="2571753"/>
            <a:chExt cx="417024" cy="417024"/>
          </a:xfrm>
        </p:grpSpPr>
        <p:sp>
          <p:nvSpPr>
            <p:cNvPr id="10496" name="Google Shape;10496;p6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6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9" name="Google Shape;10499;p64"/>
          <p:cNvGrpSpPr/>
          <p:nvPr/>
        </p:nvGrpSpPr>
        <p:grpSpPr>
          <a:xfrm>
            <a:off x="5310066" y="3755436"/>
            <a:ext cx="407391" cy="407391"/>
            <a:chOff x="6613801" y="2571753"/>
            <a:chExt cx="417024" cy="417024"/>
          </a:xfrm>
        </p:grpSpPr>
        <p:sp>
          <p:nvSpPr>
            <p:cNvPr id="10500" name="Google Shape;10500;p6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5" name="Google Shape;10505;p64"/>
          <p:cNvGrpSpPr/>
          <p:nvPr/>
        </p:nvGrpSpPr>
        <p:grpSpPr>
          <a:xfrm>
            <a:off x="7896740" y="3238780"/>
            <a:ext cx="407411" cy="407411"/>
            <a:chOff x="2964567" y="2571753"/>
            <a:chExt cx="417045" cy="417045"/>
          </a:xfrm>
        </p:grpSpPr>
        <p:sp>
          <p:nvSpPr>
            <p:cNvPr id="10506" name="Google Shape;10506;p6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64"/>
          <p:cNvGrpSpPr/>
          <p:nvPr/>
        </p:nvGrpSpPr>
        <p:grpSpPr>
          <a:xfrm>
            <a:off x="1612062" y="3815897"/>
            <a:ext cx="407391" cy="286470"/>
            <a:chOff x="3476576" y="2633631"/>
            <a:chExt cx="417024" cy="293244"/>
          </a:xfrm>
        </p:grpSpPr>
        <p:sp>
          <p:nvSpPr>
            <p:cNvPr id="10509" name="Google Shape;10509;p6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1" name="Google Shape;10511;p64"/>
          <p:cNvGrpSpPr/>
          <p:nvPr/>
        </p:nvGrpSpPr>
        <p:grpSpPr>
          <a:xfrm>
            <a:off x="2228394" y="3755508"/>
            <a:ext cx="407411" cy="407248"/>
            <a:chOff x="3988564" y="2571836"/>
            <a:chExt cx="417045" cy="416878"/>
          </a:xfrm>
        </p:grpSpPr>
        <p:sp>
          <p:nvSpPr>
            <p:cNvPr id="10512" name="Google Shape;10512;p6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4" name="Google Shape;10514;p64"/>
          <p:cNvGrpSpPr/>
          <p:nvPr/>
        </p:nvGrpSpPr>
        <p:grpSpPr>
          <a:xfrm>
            <a:off x="2844747" y="3755436"/>
            <a:ext cx="407391" cy="407391"/>
            <a:chOff x="4500573" y="2571753"/>
            <a:chExt cx="417024" cy="417024"/>
          </a:xfrm>
        </p:grpSpPr>
        <p:sp>
          <p:nvSpPr>
            <p:cNvPr id="10515" name="Google Shape;10515;p6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64"/>
          <p:cNvGrpSpPr/>
          <p:nvPr/>
        </p:nvGrpSpPr>
        <p:grpSpPr>
          <a:xfrm>
            <a:off x="3461079" y="3755436"/>
            <a:ext cx="407391" cy="407391"/>
            <a:chOff x="5012603" y="2571753"/>
            <a:chExt cx="417024" cy="417024"/>
          </a:xfrm>
        </p:grpSpPr>
        <p:sp>
          <p:nvSpPr>
            <p:cNvPr id="10518" name="Google Shape;10518;p6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0" name="Google Shape;10520;p6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1" name="Google Shape;10521;p64"/>
          <p:cNvGrpSpPr/>
          <p:nvPr/>
        </p:nvGrpSpPr>
        <p:grpSpPr>
          <a:xfrm>
            <a:off x="5721826" y="3238790"/>
            <a:ext cx="407432" cy="407391"/>
            <a:chOff x="812101" y="2571761"/>
            <a:chExt cx="417066" cy="417024"/>
          </a:xfrm>
        </p:grpSpPr>
        <p:sp>
          <p:nvSpPr>
            <p:cNvPr id="10522" name="Google Shape;10522;p6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6" name="Google Shape;10526;p64"/>
          <p:cNvGrpSpPr/>
          <p:nvPr/>
        </p:nvGrpSpPr>
        <p:grpSpPr>
          <a:xfrm>
            <a:off x="6242420" y="3238790"/>
            <a:ext cx="407391" cy="407391"/>
            <a:chOff x="1323129" y="2571761"/>
            <a:chExt cx="417024" cy="417024"/>
          </a:xfrm>
        </p:grpSpPr>
        <p:sp>
          <p:nvSpPr>
            <p:cNvPr id="10527" name="Google Shape;10527;p6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31" name="Google Shape;10531;p6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2" name="Google Shape;10532;p64"/>
          <p:cNvGrpSpPr/>
          <p:nvPr/>
        </p:nvGrpSpPr>
        <p:grpSpPr>
          <a:xfrm>
            <a:off x="7378895" y="3238843"/>
            <a:ext cx="408023" cy="407411"/>
            <a:chOff x="2344476" y="2571761"/>
            <a:chExt cx="417671" cy="417045"/>
          </a:xfrm>
        </p:grpSpPr>
        <p:sp>
          <p:nvSpPr>
            <p:cNvPr id="10533" name="Google Shape;10533;p6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6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5" name="Google Shape;10535;p64"/>
          <p:cNvGrpSpPr/>
          <p:nvPr/>
        </p:nvGrpSpPr>
        <p:grpSpPr>
          <a:xfrm>
            <a:off x="7109755" y="3759535"/>
            <a:ext cx="399178" cy="399178"/>
            <a:chOff x="2038375" y="3798025"/>
            <a:chExt cx="841792" cy="841792"/>
          </a:xfrm>
        </p:grpSpPr>
        <p:sp>
          <p:nvSpPr>
            <p:cNvPr id="10536" name="Google Shape;10536;p6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41"/>
        <p:cNvGrpSpPr/>
        <p:nvPr/>
      </p:nvGrpSpPr>
      <p:grpSpPr>
        <a:xfrm>
          <a:off x="0" y="0"/>
          <a:ext cx="0" cy="0"/>
          <a:chOff x="0" y="0"/>
          <a:chExt cx="0" cy="0"/>
        </a:xfrm>
      </p:grpSpPr>
      <p:pic>
        <p:nvPicPr>
          <p:cNvPr id="10542" name="Google Shape;10542;p6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8"/>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Introduction</a:t>
            </a:r>
            <a:endParaRPr/>
          </a:p>
        </p:txBody>
      </p:sp>
      <p:sp>
        <p:nvSpPr>
          <p:cNvPr id="157" name="Google Shape;157;p28"/>
          <p:cNvSpPr txBox="1">
            <a:spLocks noGrp="1"/>
          </p:cNvSpPr>
          <p:nvPr>
            <p:ph type="subTitle" idx="1"/>
          </p:nvPr>
        </p:nvSpPr>
        <p:spPr>
          <a:xfrm>
            <a:off x="4686716" y="1394192"/>
            <a:ext cx="3418200" cy="3062700"/>
          </a:xfrm>
          <a:prstGeom prst="rect">
            <a:avLst/>
          </a:prstGeom>
        </p:spPr>
        <p:txBody>
          <a:bodyPr spcFirstLastPara="1" wrap="square" lIns="91425" tIns="91425" rIns="0" bIns="91425" anchor="t" anchorCtr="0">
            <a:noAutofit/>
          </a:bodyPr>
          <a:lstStyle/>
          <a:p>
            <a:pPr marL="0" lvl="0" indent="0" algn="l" rtl="0">
              <a:spcBef>
                <a:spcPts val="0"/>
              </a:spcBef>
              <a:spcAft>
                <a:spcPts val="0"/>
              </a:spcAft>
              <a:buNone/>
            </a:pPr>
            <a:r>
              <a:rPr lang="en"/>
              <a:t>Our mission is to equip students with a comprehensive understanding of health-related concepts, from the essential building blocks that form the foundations to the dynamic world of evolving trends and real-world applications. Throughout this course, we'll unravel the complexities of health studies, fostering a deep appreciation for the critical role it plays in society. Join us as we navigate the diverse realms of health sciences and knowledge transforms into a catalyst for positive change</a:t>
            </a:r>
            <a:endParaRPr/>
          </a:p>
        </p:txBody>
      </p:sp>
      <p:sp>
        <p:nvSpPr>
          <p:cNvPr id="158" name="Google Shape;158;p28"/>
          <p:cNvSpPr txBox="1">
            <a:spLocks noGrp="1"/>
          </p:cNvSpPr>
          <p:nvPr>
            <p:ph type="subTitle" idx="2"/>
          </p:nvPr>
        </p:nvSpPr>
        <p:spPr>
          <a:xfrm>
            <a:off x="1039084" y="1394192"/>
            <a:ext cx="3418200" cy="3062700"/>
          </a:xfrm>
          <a:prstGeom prst="rect">
            <a:avLst/>
          </a:prstGeom>
        </p:spPr>
        <p:txBody>
          <a:bodyPr spcFirstLastPara="1" wrap="square" lIns="91425" tIns="91425" rIns="548625" bIns="91425" anchor="t" anchorCtr="0">
            <a:noAutofit/>
          </a:bodyPr>
          <a:lstStyle/>
          <a:p>
            <a:pPr marL="0" lvl="0" indent="0" algn="l" rtl="0">
              <a:spcBef>
                <a:spcPts val="0"/>
              </a:spcBef>
              <a:spcAft>
                <a:spcPts val="0"/>
              </a:spcAft>
              <a:buNone/>
            </a:pPr>
            <a:r>
              <a:rPr lang="en"/>
              <a:t>In this academic journey, we delve into the intricate domain of health studies, where knowledge becomes a powerful tool for understanding, shaping, and advancing the well-being of individuals and communities. As we embark on this exploration, we navigate through foundational principles, cutting-edge research, and practical applications that collectively contribute to the broader landscape of health sciences</a:t>
            </a:r>
            <a:endParaRPr/>
          </a:p>
          <a:p>
            <a:pPr marL="0" lvl="0" indent="0" algn="l" rtl="0">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9"/>
          <p:cNvSpPr txBox="1">
            <a:spLocks noGrp="1"/>
          </p:cNvSpPr>
          <p:nvPr>
            <p:ph type="title"/>
          </p:nvPr>
        </p:nvSpPr>
        <p:spPr>
          <a:xfrm>
            <a:off x="1409600" y="2163225"/>
            <a:ext cx="3627600" cy="14310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Foundations of health sciences</a:t>
            </a:r>
            <a:endParaRPr/>
          </a:p>
        </p:txBody>
      </p:sp>
      <p:sp>
        <p:nvSpPr>
          <p:cNvPr id="164" name="Google Shape;164;p29"/>
          <p:cNvSpPr txBox="1">
            <a:spLocks noGrp="1"/>
          </p:cNvSpPr>
          <p:nvPr>
            <p:ph type="title" idx="2"/>
          </p:nvPr>
        </p:nvSpPr>
        <p:spPr>
          <a:xfrm>
            <a:off x="1499100" y="769593"/>
            <a:ext cx="1276200" cy="1134900"/>
          </a:xfrm>
          <a:prstGeom prst="rect">
            <a:avLst/>
          </a:prstGeom>
        </p:spPr>
        <p:txBody>
          <a:bodyPr spcFirstLastPara="1" wrap="square" lIns="91425" tIns="91425" rIns="91425" bIns="0" anchor="b" anchorCtr="0">
            <a:noAutofit/>
          </a:bodyPr>
          <a:lstStyle/>
          <a:p>
            <a:pPr marL="0" lvl="0" indent="0" algn="r" rtl="0">
              <a:spcBef>
                <a:spcPts val="0"/>
              </a:spcBef>
              <a:spcAft>
                <a:spcPts val="0"/>
              </a:spcAft>
              <a:buNone/>
            </a:pPr>
            <a:r>
              <a:rPr lang="en"/>
              <a:t>01</a:t>
            </a:r>
            <a:endParaRPr/>
          </a:p>
        </p:txBody>
      </p:sp>
      <p:sp>
        <p:nvSpPr>
          <p:cNvPr id="165" name="Google Shape;165;p29"/>
          <p:cNvSpPr txBox="1">
            <a:spLocks noGrp="1"/>
          </p:cNvSpPr>
          <p:nvPr>
            <p:ph type="subTitle" idx="1"/>
          </p:nvPr>
        </p:nvSpPr>
        <p:spPr>
          <a:xfrm>
            <a:off x="1409600" y="3720800"/>
            <a:ext cx="4636200" cy="653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fundamental principles that lay the groundwork for the intricate field of health sciences</a:t>
            </a:r>
            <a:endParaRPr/>
          </a:p>
        </p:txBody>
      </p:sp>
      <p:pic>
        <p:nvPicPr>
          <p:cNvPr id="166" name="Google Shape;166;p29"/>
          <p:cNvPicPr preferRelativeResize="0"/>
          <p:nvPr/>
        </p:nvPicPr>
        <p:blipFill>
          <a:blip r:embed="rId3">
            <a:alphaModFix/>
          </a:blip>
          <a:stretch>
            <a:fillRect/>
          </a:stretch>
        </p:blipFill>
        <p:spPr>
          <a:xfrm rot="10800000" flipH="1">
            <a:off x="5475644" y="3122858"/>
            <a:ext cx="1546231" cy="360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171" name="Google Shape;171;p30"/>
          <p:cNvSpPr txBox="1">
            <a:spLocks noGrp="1"/>
          </p:cNvSpPr>
          <p:nvPr>
            <p:ph type="title"/>
          </p:nvPr>
        </p:nvSpPr>
        <p:spPr>
          <a:xfrm>
            <a:off x="720000" y="621355"/>
            <a:ext cx="2852700" cy="11493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Foundations of health sciences</a:t>
            </a:r>
            <a:endParaRPr/>
          </a:p>
        </p:txBody>
      </p:sp>
      <p:sp>
        <p:nvSpPr>
          <p:cNvPr id="172" name="Google Shape;172;p30"/>
          <p:cNvSpPr txBox="1">
            <a:spLocks noGrp="1"/>
          </p:cNvSpPr>
          <p:nvPr>
            <p:ph type="subTitle" idx="1"/>
          </p:nvPr>
        </p:nvSpPr>
        <p:spPr>
          <a:xfrm>
            <a:off x="720000" y="2028541"/>
            <a:ext cx="4117200" cy="24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research, we have to mention three key elements:</a:t>
            </a:r>
            <a:endParaRPr/>
          </a:p>
          <a:p>
            <a:pPr marL="457200" lvl="0" indent="-317500" algn="l" rtl="0">
              <a:spcBef>
                <a:spcPts val="1000"/>
              </a:spcBef>
              <a:spcAft>
                <a:spcPts val="0"/>
              </a:spcAft>
              <a:buSzPts val="1400"/>
              <a:buFont typeface="Assistant"/>
              <a:buChar char="■"/>
            </a:pPr>
            <a:r>
              <a:rPr lang="en"/>
              <a:t>Stay informed</a:t>
            </a:r>
            <a:endParaRPr/>
          </a:p>
          <a:p>
            <a:pPr marL="457200" lvl="0" indent="-317500" algn="l" rtl="0">
              <a:spcBef>
                <a:spcPts val="0"/>
              </a:spcBef>
              <a:spcAft>
                <a:spcPts val="0"/>
              </a:spcAft>
              <a:buSzPts val="1400"/>
              <a:buFont typeface="Assistant"/>
              <a:buChar char="■"/>
            </a:pPr>
            <a:r>
              <a:rPr lang="en"/>
              <a:t>Foster innovation</a:t>
            </a:r>
            <a:endParaRPr/>
          </a:p>
          <a:p>
            <a:pPr marL="457200" lvl="0" indent="-317500" algn="l" rtl="0">
              <a:spcBef>
                <a:spcPts val="0"/>
              </a:spcBef>
              <a:spcAft>
                <a:spcPts val="0"/>
              </a:spcAft>
              <a:buSzPts val="1400"/>
              <a:buFont typeface="Assistant"/>
              <a:buChar char="■"/>
            </a:pPr>
            <a:r>
              <a:rPr lang="en"/>
              <a:t>Explore the evolving landscape</a:t>
            </a:r>
            <a:endParaRPr/>
          </a:p>
          <a:p>
            <a:pPr marL="0" lvl="0" indent="0" algn="l" rtl="0">
              <a:spcBef>
                <a:spcPts val="1000"/>
              </a:spcBef>
              <a:spcAft>
                <a:spcPts val="0"/>
              </a:spcAft>
              <a:buNone/>
            </a:pPr>
            <a:r>
              <a:rPr lang="en"/>
              <a:t>Embrace a forward-thinking perspective as we navigate the ever-evolving terrain of health studies, where staying informed and embracing innovation are key to shaping the future of healthcare</a:t>
            </a:r>
            <a:endParaRPr/>
          </a:p>
        </p:txBody>
      </p:sp>
      <p:pic>
        <p:nvPicPr>
          <p:cNvPr id="173" name="Google Shape;173;p30"/>
          <p:cNvPicPr preferRelativeResize="0">
            <a:picLocks noGrp="1"/>
          </p:cNvPicPr>
          <p:nvPr>
            <p:ph type="pic" idx="2"/>
          </p:nvPr>
        </p:nvPicPr>
        <p:blipFill rotWithShape="1">
          <a:blip r:embed="rId3">
            <a:alphaModFix/>
          </a:blip>
          <a:srcRect l="16136" r="28621"/>
          <a:stretch/>
        </p:blipFill>
        <p:spPr>
          <a:xfrm>
            <a:off x="5063816" y="539500"/>
            <a:ext cx="3366960" cy="406450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31"/>
          <p:cNvSpPr txBox="1">
            <a:spLocks noGrp="1"/>
          </p:cNvSpPr>
          <p:nvPr>
            <p:ph type="subTitle" idx="2"/>
          </p:nvPr>
        </p:nvSpPr>
        <p:spPr>
          <a:xfrm>
            <a:off x="720000" y="2700591"/>
            <a:ext cx="3852000" cy="6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Enabling effective preventive measures and disease management for healthier communities</a:t>
            </a:r>
            <a:endParaRPr/>
          </a:p>
        </p:txBody>
      </p:sp>
      <p:sp>
        <p:nvSpPr>
          <p:cNvPr id="179" name="Google Shape;179;p31"/>
          <p:cNvSpPr txBox="1">
            <a:spLocks noGrp="1"/>
          </p:cNvSpPr>
          <p:nvPr>
            <p:ph type="subTitle" idx="5"/>
          </p:nvPr>
        </p:nvSpPr>
        <p:spPr>
          <a:xfrm>
            <a:off x="720000" y="3836312"/>
            <a:ext cx="3852000" cy="6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Fostering innovation and improving patient outcomes in the evolving healthcare landscape</a:t>
            </a:r>
            <a:endParaRPr/>
          </a:p>
        </p:txBody>
      </p:sp>
      <p:sp>
        <p:nvSpPr>
          <p:cNvPr id="180" name="Google Shape;180;p31"/>
          <p:cNvSpPr txBox="1">
            <a:spLocks noGrp="1"/>
          </p:cNvSpPr>
          <p:nvPr>
            <p:ph type="title"/>
          </p:nvPr>
        </p:nvSpPr>
        <p:spPr>
          <a:xfrm>
            <a:off x="720000" y="445025"/>
            <a:ext cx="7704000" cy="5727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The importance of these studies</a:t>
            </a:r>
            <a:endParaRPr/>
          </a:p>
        </p:txBody>
      </p:sp>
      <p:sp>
        <p:nvSpPr>
          <p:cNvPr id="181" name="Google Shape;181;p31"/>
          <p:cNvSpPr txBox="1">
            <a:spLocks noGrp="1"/>
          </p:cNvSpPr>
          <p:nvPr>
            <p:ph type="subTitle" idx="1"/>
          </p:nvPr>
        </p:nvSpPr>
        <p:spPr>
          <a:xfrm>
            <a:off x="720000" y="1560520"/>
            <a:ext cx="3852000" cy="6432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Guiding decisions impacting public health and healthcare policies</a:t>
            </a:r>
            <a:endParaRPr/>
          </a:p>
        </p:txBody>
      </p:sp>
      <p:sp>
        <p:nvSpPr>
          <p:cNvPr id="182" name="Google Shape;182;p31"/>
          <p:cNvSpPr txBox="1">
            <a:spLocks noGrp="1"/>
          </p:cNvSpPr>
          <p:nvPr>
            <p:ph type="subTitle" idx="3"/>
          </p:nvPr>
        </p:nvSpPr>
        <p:spPr>
          <a:xfrm>
            <a:off x="4572000" y="1560520"/>
            <a:ext cx="3852000" cy="643200"/>
          </a:xfrm>
          <a:prstGeom prst="rect">
            <a:avLst/>
          </a:prstGeom>
        </p:spPr>
        <p:txBody>
          <a:bodyPr spcFirstLastPara="1" wrap="square" lIns="182875" tIns="91425" rIns="91425" bIns="91425" anchor="t" anchorCtr="0">
            <a:noAutofit/>
          </a:bodyPr>
          <a:lstStyle/>
          <a:p>
            <a:pPr marL="0" lvl="0" indent="0" algn="l" rtl="0">
              <a:spcBef>
                <a:spcPts val="0"/>
              </a:spcBef>
              <a:spcAft>
                <a:spcPts val="0"/>
              </a:spcAft>
              <a:buNone/>
            </a:pPr>
            <a:r>
              <a:rPr lang="en"/>
              <a:t>Addressing health challenges, like lifestyle-related issues</a:t>
            </a:r>
            <a:endParaRPr/>
          </a:p>
        </p:txBody>
      </p:sp>
      <p:sp>
        <p:nvSpPr>
          <p:cNvPr id="183" name="Google Shape;183;p31"/>
          <p:cNvSpPr txBox="1">
            <a:spLocks noGrp="1"/>
          </p:cNvSpPr>
          <p:nvPr>
            <p:ph type="subTitle" idx="4"/>
          </p:nvPr>
        </p:nvSpPr>
        <p:spPr>
          <a:xfrm>
            <a:off x="4572000" y="2700591"/>
            <a:ext cx="3852000" cy="643200"/>
          </a:xfrm>
          <a:prstGeom prst="rect">
            <a:avLst/>
          </a:prstGeom>
        </p:spPr>
        <p:txBody>
          <a:bodyPr spcFirstLastPara="1" wrap="square" lIns="182875" tIns="91425" rIns="91425" bIns="91425" anchor="t" anchorCtr="0">
            <a:noAutofit/>
          </a:bodyPr>
          <a:lstStyle/>
          <a:p>
            <a:pPr marL="0" lvl="0" indent="0" algn="l" rtl="0">
              <a:spcBef>
                <a:spcPts val="0"/>
              </a:spcBef>
              <a:spcAft>
                <a:spcPts val="0"/>
              </a:spcAft>
              <a:buNone/>
            </a:pPr>
            <a:r>
              <a:rPr lang="en"/>
              <a:t>Balancing physical, mental, and social health for overall well-being</a:t>
            </a:r>
            <a:endParaRPr/>
          </a:p>
        </p:txBody>
      </p:sp>
      <p:sp>
        <p:nvSpPr>
          <p:cNvPr id="184" name="Google Shape;184;p31"/>
          <p:cNvSpPr txBox="1">
            <a:spLocks noGrp="1"/>
          </p:cNvSpPr>
          <p:nvPr>
            <p:ph type="subTitle" idx="6"/>
          </p:nvPr>
        </p:nvSpPr>
        <p:spPr>
          <a:xfrm>
            <a:off x="4572000" y="3836312"/>
            <a:ext cx="3852000" cy="643200"/>
          </a:xfrm>
          <a:prstGeom prst="rect">
            <a:avLst/>
          </a:prstGeom>
        </p:spPr>
        <p:txBody>
          <a:bodyPr spcFirstLastPara="1" wrap="square" lIns="182875" tIns="91425" rIns="91425" bIns="91425" anchor="t" anchorCtr="0">
            <a:noAutofit/>
          </a:bodyPr>
          <a:lstStyle/>
          <a:p>
            <a:pPr marL="0" lvl="0" indent="0" algn="l" rtl="0">
              <a:spcBef>
                <a:spcPts val="0"/>
              </a:spcBef>
              <a:spcAft>
                <a:spcPts val="0"/>
              </a:spcAft>
              <a:buNone/>
            </a:pPr>
            <a:r>
              <a:rPr lang="en"/>
              <a:t>Shaping evidence-based health policies to prioritize societal well-being </a:t>
            </a:r>
            <a:endParaRPr/>
          </a:p>
        </p:txBody>
      </p:sp>
      <p:sp>
        <p:nvSpPr>
          <p:cNvPr id="185" name="Google Shape;185;p31"/>
          <p:cNvSpPr txBox="1">
            <a:spLocks noGrp="1"/>
          </p:cNvSpPr>
          <p:nvPr>
            <p:ph type="subTitle" idx="7"/>
          </p:nvPr>
        </p:nvSpPr>
        <p:spPr>
          <a:xfrm>
            <a:off x="721731" y="1187350"/>
            <a:ext cx="3848400" cy="374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Informed decision-making</a:t>
            </a:r>
            <a:endParaRPr/>
          </a:p>
        </p:txBody>
      </p:sp>
      <p:sp>
        <p:nvSpPr>
          <p:cNvPr id="186" name="Google Shape;186;p31"/>
          <p:cNvSpPr txBox="1">
            <a:spLocks noGrp="1"/>
          </p:cNvSpPr>
          <p:nvPr>
            <p:ph type="subTitle" idx="8"/>
          </p:nvPr>
        </p:nvSpPr>
        <p:spPr>
          <a:xfrm>
            <a:off x="721731" y="2327422"/>
            <a:ext cx="3847500" cy="374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Disease prevention and management</a:t>
            </a:r>
            <a:endParaRPr/>
          </a:p>
        </p:txBody>
      </p:sp>
      <p:sp>
        <p:nvSpPr>
          <p:cNvPr id="187" name="Google Shape;187;p31"/>
          <p:cNvSpPr txBox="1">
            <a:spLocks noGrp="1"/>
          </p:cNvSpPr>
          <p:nvPr>
            <p:ph type="subTitle" idx="9"/>
          </p:nvPr>
        </p:nvSpPr>
        <p:spPr>
          <a:xfrm>
            <a:off x="721731" y="3463143"/>
            <a:ext cx="3848400" cy="374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en"/>
              <a:t>Advancements in treatment modalities</a:t>
            </a:r>
            <a:endParaRPr/>
          </a:p>
        </p:txBody>
      </p:sp>
      <p:sp>
        <p:nvSpPr>
          <p:cNvPr id="188" name="Google Shape;188;p31"/>
          <p:cNvSpPr txBox="1">
            <a:spLocks noGrp="1"/>
          </p:cNvSpPr>
          <p:nvPr>
            <p:ph type="subTitle" idx="13"/>
          </p:nvPr>
        </p:nvSpPr>
        <p:spPr>
          <a:xfrm>
            <a:off x="4573731" y="1187350"/>
            <a:ext cx="3848400" cy="374400"/>
          </a:xfrm>
          <a:prstGeom prst="rect">
            <a:avLst/>
          </a:prstGeom>
        </p:spPr>
        <p:txBody>
          <a:bodyPr spcFirstLastPara="1" wrap="square" lIns="182875" tIns="91425" rIns="91425" bIns="0" anchor="b" anchorCtr="0">
            <a:noAutofit/>
          </a:bodyPr>
          <a:lstStyle/>
          <a:p>
            <a:pPr marL="0" lvl="0" indent="0" algn="l" rtl="0">
              <a:spcBef>
                <a:spcPts val="0"/>
              </a:spcBef>
              <a:spcAft>
                <a:spcPts val="0"/>
              </a:spcAft>
              <a:buNone/>
            </a:pPr>
            <a:r>
              <a:rPr lang="en"/>
              <a:t>Public health planning</a:t>
            </a:r>
            <a:endParaRPr/>
          </a:p>
        </p:txBody>
      </p:sp>
      <p:sp>
        <p:nvSpPr>
          <p:cNvPr id="189" name="Google Shape;189;p31"/>
          <p:cNvSpPr txBox="1">
            <a:spLocks noGrp="1"/>
          </p:cNvSpPr>
          <p:nvPr>
            <p:ph type="subTitle" idx="14"/>
          </p:nvPr>
        </p:nvSpPr>
        <p:spPr>
          <a:xfrm>
            <a:off x="4573731" y="2327422"/>
            <a:ext cx="3847500" cy="374400"/>
          </a:xfrm>
          <a:prstGeom prst="rect">
            <a:avLst/>
          </a:prstGeom>
        </p:spPr>
        <p:txBody>
          <a:bodyPr spcFirstLastPara="1" wrap="square" lIns="182875" tIns="91425" rIns="91425" bIns="0" anchor="b" anchorCtr="0">
            <a:noAutofit/>
          </a:bodyPr>
          <a:lstStyle/>
          <a:p>
            <a:pPr marL="0" lvl="0" indent="0" algn="l" rtl="0">
              <a:spcBef>
                <a:spcPts val="0"/>
              </a:spcBef>
              <a:spcAft>
                <a:spcPts val="0"/>
              </a:spcAft>
              <a:buNone/>
            </a:pPr>
            <a:r>
              <a:rPr lang="en"/>
              <a:t>Holistic well-being</a:t>
            </a:r>
            <a:endParaRPr/>
          </a:p>
        </p:txBody>
      </p:sp>
      <p:sp>
        <p:nvSpPr>
          <p:cNvPr id="190" name="Google Shape;190;p31"/>
          <p:cNvSpPr txBox="1">
            <a:spLocks noGrp="1"/>
          </p:cNvSpPr>
          <p:nvPr>
            <p:ph type="subTitle" idx="15"/>
          </p:nvPr>
        </p:nvSpPr>
        <p:spPr>
          <a:xfrm>
            <a:off x="4573731" y="3463143"/>
            <a:ext cx="3848400" cy="374400"/>
          </a:xfrm>
          <a:prstGeom prst="rect">
            <a:avLst/>
          </a:prstGeom>
        </p:spPr>
        <p:txBody>
          <a:bodyPr spcFirstLastPara="1" wrap="square" lIns="182875" tIns="91425" rIns="91425" bIns="0" anchor="b" anchorCtr="0">
            <a:noAutofit/>
          </a:bodyPr>
          <a:lstStyle/>
          <a:p>
            <a:pPr marL="0" lvl="0" indent="0" algn="l" rtl="0">
              <a:spcBef>
                <a:spcPts val="0"/>
              </a:spcBef>
              <a:spcAft>
                <a:spcPts val="0"/>
              </a:spcAft>
              <a:buNone/>
            </a:pPr>
            <a:r>
              <a:rPr lang="en"/>
              <a:t>Informing health policies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2"/>
          <p:cNvSpPr txBox="1">
            <a:spLocks noGrp="1"/>
          </p:cNvSpPr>
          <p:nvPr>
            <p:ph type="title"/>
          </p:nvPr>
        </p:nvSpPr>
        <p:spPr>
          <a:xfrm>
            <a:off x="1121225" y="2219925"/>
            <a:ext cx="4887900" cy="2076600"/>
          </a:xfrm>
          <a:prstGeom prst="rect">
            <a:avLst/>
          </a:prstGeom>
          <a:ln>
            <a:noFill/>
          </a:ln>
        </p:spPr>
        <p:txBody>
          <a:bodyPr spcFirstLastPara="1" wrap="square" lIns="91425" tIns="0" rIns="91425" bIns="91425" anchor="t" anchorCtr="0">
            <a:noAutofit/>
          </a:bodyPr>
          <a:lstStyle/>
          <a:p>
            <a:pPr marL="0" lvl="0" indent="0" algn="l" rtl="0">
              <a:spcBef>
                <a:spcPts val="0"/>
              </a:spcBef>
              <a:spcAft>
                <a:spcPts val="0"/>
              </a:spcAft>
              <a:buNone/>
            </a:pPr>
            <a:r>
              <a:rPr lang="en"/>
              <a:t>In the pursuit of knowledge, we illuminate the path to healthier tomorrows</a:t>
            </a:r>
            <a:endParaRPr/>
          </a:p>
        </p:txBody>
      </p:sp>
      <p:pic>
        <p:nvPicPr>
          <p:cNvPr id="196" name="Google Shape;196;p32"/>
          <p:cNvPicPr preferRelativeResize="0"/>
          <p:nvPr/>
        </p:nvPicPr>
        <p:blipFill>
          <a:blip r:embed="rId3">
            <a:alphaModFix/>
          </a:blip>
          <a:stretch>
            <a:fillRect/>
          </a:stretch>
        </p:blipFill>
        <p:spPr>
          <a:xfrm>
            <a:off x="6011600" y="3788663"/>
            <a:ext cx="1546231" cy="360850"/>
          </a:xfrm>
          <a:prstGeom prst="rect">
            <a:avLst/>
          </a:prstGeom>
          <a:noFill/>
          <a:ln>
            <a:noFill/>
          </a:ln>
        </p:spPr>
      </p:pic>
      <p:sp>
        <p:nvSpPr>
          <p:cNvPr id="197" name="Google Shape;197;p32"/>
          <p:cNvSpPr/>
          <p:nvPr/>
        </p:nvSpPr>
        <p:spPr>
          <a:xfrm flipH="1">
            <a:off x="7515000" y="882875"/>
            <a:ext cx="1629000" cy="470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500">
                <a:solidFill>
                  <a:schemeClr val="lt1"/>
                </a:solidFill>
                <a:latin typeface="Alumni Sans"/>
                <a:ea typeface="Alumni Sans"/>
                <a:cs typeface="Alumni Sans"/>
                <a:sym typeface="Alumni Sans"/>
              </a:rPr>
              <a:t>20XX</a:t>
            </a:r>
            <a:endParaRPr sz="2500">
              <a:solidFill>
                <a:schemeClr val="lt1"/>
              </a:solidFill>
              <a:latin typeface="Alumni Sans"/>
              <a:ea typeface="Alumni Sans"/>
              <a:cs typeface="Alumni Sans"/>
              <a:sym typeface="Alumni Sans"/>
            </a:endParaRPr>
          </a:p>
        </p:txBody>
      </p:sp>
    </p:spTree>
  </p:cSld>
  <p:clrMapOvr>
    <a:masterClrMapping/>
  </p:clrMapOvr>
</p:sld>
</file>

<file path=ppt/theme/theme1.xml><?xml version="1.0" encoding="utf-8"?>
<a:theme xmlns:a="http://schemas.openxmlformats.org/drawingml/2006/main" name=" Global Health - Doctor of Philosophy (Ph.D.) in Public Health Sciences by Slidesgo">
  <a:themeElements>
    <a:clrScheme name="Simple Light">
      <a:dk1>
        <a:srgbClr val="000000"/>
      </a:dk1>
      <a:lt1>
        <a:srgbClr val="F8F8F8"/>
      </a:lt1>
      <a:dk2>
        <a:srgbClr val="0061FC"/>
      </a:dk2>
      <a:lt2>
        <a:srgbClr val="FFFFFF"/>
      </a:lt2>
      <a:accent1>
        <a:srgbClr val="D9D9D9"/>
      </a:accent1>
      <a:accent2>
        <a:srgbClr val="999999"/>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1914</Words>
  <Application>Microsoft Office PowerPoint</Application>
  <PresentationFormat>On-screen Show (16:9)</PresentationFormat>
  <Paragraphs>284</Paragraphs>
  <Slides>42</Slides>
  <Notes>41</Notes>
  <HiddenSlides>0</HiddenSlides>
  <MMClips>0</MMClips>
  <ScaleCrop>false</ScaleCrop>
  <HeadingPairs>
    <vt:vector size="6" baseType="variant">
      <vt:variant>
        <vt:lpstr>Fonts Used</vt:lpstr>
      </vt:variant>
      <vt:variant>
        <vt:i4>11</vt:i4>
      </vt:variant>
      <vt:variant>
        <vt:lpstr>Theme</vt:lpstr>
      </vt:variant>
      <vt:variant>
        <vt:i4>2</vt:i4>
      </vt:variant>
      <vt:variant>
        <vt:lpstr>Slide Titles</vt:lpstr>
      </vt:variant>
      <vt:variant>
        <vt:i4>42</vt:i4>
      </vt:variant>
    </vt:vector>
  </HeadingPairs>
  <TitlesOfParts>
    <vt:vector size="55" baseType="lpstr">
      <vt:lpstr>Arial</vt:lpstr>
      <vt:lpstr>Anaheim</vt:lpstr>
      <vt:lpstr>DM Sans</vt:lpstr>
      <vt:lpstr>Amatic SC</vt:lpstr>
      <vt:lpstr>Proxima Nova</vt:lpstr>
      <vt:lpstr>Alumni Sans</vt:lpstr>
      <vt:lpstr>Calibri</vt:lpstr>
      <vt:lpstr>Assistant</vt:lpstr>
      <vt:lpstr>Nunito Light</vt:lpstr>
      <vt:lpstr>Roboto Medium</vt:lpstr>
      <vt:lpstr>Lato</vt:lpstr>
      <vt:lpstr> Global Health - Doctor of Philosophy (Ph.D.) in Public Health Sciences by Slidesgo</vt:lpstr>
      <vt:lpstr>Slidesgo Final Pages</vt:lpstr>
      <vt:lpstr>Investigate and Implement KNN Classifier  </vt:lpstr>
      <vt:lpstr>Project Goal</vt:lpstr>
      <vt:lpstr>Table of contents</vt:lpstr>
      <vt:lpstr>Table of contents</vt:lpstr>
      <vt:lpstr>Introduction</vt:lpstr>
      <vt:lpstr>Foundations of health sciences</vt:lpstr>
      <vt:lpstr>Foundations of health sciences</vt:lpstr>
      <vt:lpstr>The importance of these studies</vt:lpstr>
      <vt:lpstr>In the pursuit of knowledge, we illuminate the path to healthier tomorrows</vt:lpstr>
      <vt:lpstr>Empowering minds, transforming lives—health studies pave the way to a brighter, healthier future</vt:lpstr>
      <vt:lpstr>123,000</vt:lpstr>
      <vt:lpstr>Global health insights</vt:lpstr>
      <vt:lpstr>Preventive measures</vt:lpstr>
      <vt:lpstr>Eight key stages of progress</vt:lpstr>
      <vt:lpstr>Integrated health framework</vt:lpstr>
      <vt:lpstr>Practical applications</vt:lpstr>
      <vt:lpstr>Rubric</vt:lpstr>
      <vt:lpstr>Assignment brief</vt:lpstr>
      <vt:lpstr>Case study</vt:lpstr>
      <vt:lpstr>Conclusions</vt:lpstr>
      <vt:lpstr>Thanks!</vt:lpstr>
      <vt:lpstr>Icon pack</vt:lpstr>
      <vt:lpstr>Alternative resources</vt:lpstr>
      <vt:lpstr>Resources</vt:lpstr>
      <vt:lpstr>Instructions for use</vt:lpstr>
      <vt:lpstr>Instructions for use (premium users)</vt:lpstr>
      <vt:lpstr>Fonts &amp; colors used</vt:lpstr>
      <vt:lpstr>Storyset</vt:lpstr>
      <vt:lpstr>Use our editable graphic resources...</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and Implement KNN Classifier  </dc:title>
  <dc:creator>Lenovo</dc:creator>
  <cp:lastModifiedBy>Muhammad Haris</cp:lastModifiedBy>
  <cp:revision>1</cp:revision>
  <dcterms:modified xsi:type="dcterms:W3CDTF">2024-03-21T06:25:11Z</dcterms:modified>
</cp:coreProperties>
</file>